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FDF5-ACC4-48BE-8B5B-2EFE8F63163F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D812-9B36-4436-8A63-91294AA9B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909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FDF5-ACC4-48BE-8B5B-2EFE8F63163F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D812-9B36-4436-8A63-91294AA9B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331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FDF5-ACC4-48BE-8B5B-2EFE8F63163F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D812-9B36-4436-8A63-91294AA9B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0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FDF5-ACC4-48BE-8B5B-2EFE8F63163F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D812-9B36-4436-8A63-91294AA9B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140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FDF5-ACC4-48BE-8B5B-2EFE8F63163F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D812-9B36-4436-8A63-91294AA9B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674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FDF5-ACC4-48BE-8B5B-2EFE8F63163F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D812-9B36-4436-8A63-91294AA9B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52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FDF5-ACC4-48BE-8B5B-2EFE8F63163F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D812-9B36-4436-8A63-91294AA9B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85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FDF5-ACC4-48BE-8B5B-2EFE8F63163F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D812-9B36-4436-8A63-91294AA9B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047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FDF5-ACC4-48BE-8B5B-2EFE8F63163F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D812-9B36-4436-8A63-91294AA9B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98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FDF5-ACC4-48BE-8B5B-2EFE8F63163F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D812-9B36-4436-8A63-91294AA9B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357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FDF5-ACC4-48BE-8B5B-2EFE8F63163F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D812-9B36-4436-8A63-91294AA9B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69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BFDF5-ACC4-48BE-8B5B-2EFE8F63163F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6D812-9B36-4436-8A63-91294AA9B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117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9.png" Type="http://schemas.openxmlformats.org/officeDocument/2006/relationships/image"/><Relationship Id="rId4" Target="../media/image8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dirty="0" lang="ru-RU" smtClean="0"/>
              <a:t> </a:t>
            </a:r>
            <a:r>
              <a:rPr b="1" dirty="0" lang="ru-RU" smtClean="0" sz="2800">
                <a:solidFill>
                  <a:srgbClr val="FF0000"/>
                </a:solidFill>
              </a:rPr>
              <a:t>В детском саду была организована выставка рисунков: «Мой любимый край Югра», посвящённая празднованию </a:t>
            </a:r>
            <a:br>
              <a:rPr b="1" dirty="0" lang="ru-RU" smtClean="0" sz="2800">
                <a:solidFill>
                  <a:srgbClr val="FF0000"/>
                </a:solidFill>
              </a:rPr>
            </a:br>
            <a:r>
              <a:rPr b="1" dirty="0" lang="ru-RU" smtClean="0" sz="2800">
                <a:solidFill>
                  <a:srgbClr val="FF0000"/>
                </a:solidFill>
              </a:rPr>
              <a:t>91 годовщине  Ханты-Мансийского автономного округа – Югры.</a:t>
            </a:r>
            <a:endParaRPr b="1" dirty="0" lang="ru-RU" sz="280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766" y="4215009"/>
            <a:ext cx="6087576" cy="21040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b="-45" r="-12"/>
          <a:stretch/>
        </p:blipFill>
        <p:spPr>
          <a:xfrm>
            <a:off x="6495196" y="4151981"/>
            <a:ext cx="5364708" cy="21670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b="-48" r="-884"/>
          <a:stretch/>
        </p:blipFill>
        <p:spPr>
          <a:xfrm>
            <a:off x="2883469" y="1774923"/>
            <a:ext cx="5763045" cy="217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304110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00752" y="272956"/>
            <a:ext cx="110956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>
                <a:solidFill>
                  <a:srgbClr val="002060"/>
                </a:solidFill>
              </a:rPr>
              <a:t>Дети совместно с родителями рисовали край в котором они живут. Тем самым, ребята ещё раз прикоснулись к красоте Югорского края, его самобытности, культуре, особенностям традиций коренных народов ханты и манси. Педагогическая цель этого мероприятия, заключается в воспитании в подрастающем поколении любви и уважении к своей Родине, чувства гордости за  страну в которой они живут.  </a:t>
            </a:r>
          </a:p>
          <a:p>
            <a:pPr algn="ctr"/>
            <a:r>
              <a:rPr b="1" dirty="0" lang="ru-RU" smtClean="0">
                <a:solidFill>
                  <a:srgbClr val="002060"/>
                </a:solidFill>
              </a:rPr>
              <a:t>              Все дети и их родители постарались и выставка получилась колоритной, передающей характер и особенности нашего края. </a:t>
            </a:r>
            <a:endParaRPr b="1" dirty="0" lang="ru-RU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-16" r="-5"/>
          <a:stretch/>
        </p:blipFill>
        <p:spPr>
          <a:xfrm>
            <a:off x="1091821" y="2361063"/>
            <a:ext cx="3275464" cy="40124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b="-9" l="-2565" r="-1886"/>
          <a:stretch/>
        </p:blipFill>
        <p:spPr>
          <a:xfrm>
            <a:off x="4940489" y="2931152"/>
            <a:ext cx="6114198" cy="287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256097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 noGrp="1"/>
          </p:cNvPicPr>
          <p:nvPr>
            <p:ph idx="1"/>
          </p:nvPr>
        </p:nvPicPr>
        <p:blipFill rotWithShape="1">
          <a:blip r:embed="rId2"/>
          <a:srcRect b="23" l="-1" r="-2607"/>
          <a:stretch/>
        </p:blipFill>
        <p:spPr>
          <a:xfrm>
            <a:off x="351578" y="545912"/>
            <a:ext cx="5841486" cy="25794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b="-13" r="10"/>
          <a:stretch/>
        </p:blipFill>
        <p:spPr>
          <a:xfrm>
            <a:off x="6086753" y="395786"/>
            <a:ext cx="5936923" cy="30707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578" y="3619852"/>
            <a:ext cx="5389837" cy="30675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7240" y="3851789"/>
            <a:ext cx="6036000" cy="283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8261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99</Words>
  <Application>Microsoft Office PowerPoint</Application>
  <PresentationFormat>Широкоэкранный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 В детском саду была организована выставка рисунков: «Мой любимый край Югра», посвящённая празднованию  91 годовщине  Ханты-Мансийского автономного округа – Югры.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В детском саду была организована выставка рисунков: «Мой любимый край Югра», посвящённая празднованию  91 годовщине  Ханты-Мансийского автономного округа – Югры.</dc:title>
  <dc:creator>Пользователь Windows</dc:creator>
  <cp:lastModifiedBy>Пользователь Windows</cp:lastModifiedBy>
  <cp:revision>3</cp:revision>
  <dcterms:created xsi:type="dcterms:W3CDTF">2021-12-20T10:04:10Z</dcterms:created>
  <dcterms:modified xsi:type="dcterms:W3CDTF">2021-12-20T10:32:43Z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435115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