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theme/themeOverride3.xml" ContentType="application/vnd.openxmlformats-officedocument.themeOverride+xml"/>
  <Override PartName="/ppt/charts/chart6.xml" ContentType="application/vnd.openxmlformats-officedocument.drawingml.chart+xml"/>
  <Override PartName="/ppt/theme/themeOverride4.xml" ContentType="application/vnd.openxmlformats-officedocument.themeOverride+xml"/>
  <Override PartName="/ppt/charts/chart7.xml" ContentType="application/vnd.openxmlformats-officedocument.drawingml.chart+xml"/>
  <Override PartName="/ppt/theme/themeOverride5.xml" ContentType="application/vnd.openxmlformats-officedocument.themeOverride+xml"/>
  <Override PartName="/ppt/charts/chart8.xml" ContentType="application/vnd.openxmlformats-officedocument.drawingml.chart+xml"/>
  <Override PartName="/ppt/theme/themeOverride6.xml" ContentType="application/vnd.openxmlformats-officedocument.themeOverride+xml"/>
  <Override PartName="/ppt/charts/chart9.xml" ContentType="application/vnd.openxmlformats-officedocument.drawingml.chart+xml"/>
  <Override PartName="/ppt/theme/themeOverride7.xml" ContentType="application/vnd.openxmlformats-officedocument.themeOverride+xml"/>
  <Override PartName="/ppt/charts/chart10.xml" ContentType="application/vnd.openxmlformats-officedocument.drawingml.chart+xml"/>
  <Override PartName="/ppt/theme/themeOverride8.xml" ContentType="application/vnd.openxmlformats-officedocument.themeOverride+xml"/>
  <Override PartName="/ppt/charts/chart11.xml" ContentType="application/vnd.openxmlformats-officedocument.drawingml.chart+xml"/>
  <Override PartName="/ppt/theme/themeOverride9.xml" ContentType="application/vnd.openxmlformats-officedocument.themeOverride+xml"/>
  <Override PartName="/ppt/charts/chart12.xml" ContentType="application/vnd.openxmlformats-officedocument.drawingml.chart+xml"/>
  <Override PartName="/ppt/theme/themeOverride10.xml" ContentType="application/vnd.openxmlformats-officedocument.themeOverride+xml"/>
  <Override PartName="/ppt/charts/chart13.xml" ContentType="application/vnd.openxmlformats-officedocument.drawingml.chart+xml"/>
  <Override PartName="/ppt/theme/themeOverride11.xml" ContentType="application/vnd.openxmlformats-officedocument.themeOverride+xml"/>
  <Override PartName="/ppt/charts/chart14.xml" ContentType="application/vnd.openxmlformats-officedocument.drawingml.chart+xml"/>
  <Override PartName="/ppt/theme/themeOverride12.xml" ContentType="application/vnd.openxmlformats-officedocument.themeOverride+xml"/>
  <Override PartName="/ppt/charts/chart15.xml" ContentType="application/vnd.openxmlformats-officedocument.drawingml.chart+xml"/>
  <Override PartName="/ppt/theme/themeOverride13.xml" ContentType="application/vnd.openxmlformats-officedocument.themeOverride+xml"/>
  <Override PartName="/ppt/charts/chart16.xml" ContentType="application/vnd.openxmlformats-officedocument.drawingml.chart+xml"/>
  <Override PartName="/ppt/theme/themeOverride14.xml" ContentType="application/vnd.openxmlformats-officedocument.themeOverride+xml"/>
  <Override PartName="/ppt/charts/chart17.xml" ContentType="application/vnd.openxmlformats-officedocument.drawingml.chart+xml"/>
  <Override PartName="/ppt/theme/themeOverride15.xml" ContentType="application/vnd.openxmlformats-officedocument.themeOverride+xml"/>
  <Override PartName="/ppt/charts/chart18.xml" ContentType="application/vnd.openxmlformats-officedocument.drawingml.chart+xml"/>
  <Override PartName="/ppt/theme/themeOverride16.xml" ContentType="application/vnd.openxmlformats-officedocument.themeOverride+xml"/>
  <Override PartName="/ppt/charts/chart19.xml" ContentType="application/vnd.openxmlformats-officedocument.drawingml.chart+xml"/>
  <Override PartName="/ppt/theme/themeOverride1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  <Override PartName="/ppt/charts/colors7.xml" ContentType="application/vnd.ms-office.chartcolorstyle+xml"/>
  <Override PartName="/ppt/charts/style7.xml" ContentType="application/vnd.ms-office.chartstyle+xml"/>
  <Override PartName="/ppt/charts/colors8.xml" ContentType="application/vnd.ms-office.chartcolorstyle+xml"/>
  <Override PartName="/ppt/charts/style8.xml" ContentType="application/vnd.ms-office.chartstyle+xml"/>
  <Override PartName="/ppt/charts/colors9.xml" ContentType="application/vnd.ms-office.chartcolorstyle+xml"/>
  <Override PartName="/ppt/charts/style9.xml" ContentType="application/vnd.ms-office.chartstyle+xml"/>
  <Override PartName="/ppt/charts/colors10.xml" ContentType="application/vnd.ms-office.chartcolorstyle+xml"/>
  <Override PartName="/ppt/charts/style10.xml" ContentType="application/vnd.ms-office.chartstyle+xml"/>
  <Override PartName="/ppt/charts/colors11.xml" ContentType="application/vnd.ms-office.chartcolorstyle+xml"/>
  <Override PartName="/ppt/charts/style11.xml" ContentType="application/vnd.ms-office.chartstyle+xml"/>
  <Override PartName="/ppt/charts/colors12.xml" ContentType="application/vnd.ms-office.chartcolorstyle+xml"/>
  <Override PartName="/ppt/charts/style12.xml" ContentType="application/vnd.ms-office.chartstyle+xml"/>
  <Override PartName="/ppt/charts/colors13.xml" ContentType="application/vnd.ms-office.chartcolorstyle+xml"/>
  <Override PartName="/ppt/charts/style13.xml" ContentType="application/vnd.ms-office.chartstyle+xml"/>
  <Override PartName="/ppt/charts/colors16.xml" ContentType="application/vnd.ms-office.chartcolorstyle+xml"/>
  <Override PartName="/ppt/charts/style16.xml" ContentType="application/vnd.ms-office.chartstyle+xml"/>
  <Override PartName="/ppt/charts/colors17.xml" ContentType="application/vnd.ms-office.chartcolorstyle+xml"/>
  <Override PartName="/ppt/charts/style17.xml" ContentType="application/vnd.ms-office.chartstyle+xml"/>
  <Override PartName="/ppt/charts/colors21.xml" ContentType="application/vnd.ms-office.chartcolorstyle+xml"/>
  <Override PartName="/ppt/charts/style21.xml" ContentType="application/vnd.ms-office.chartstyle+xml"/>
  <Override PartName="/ppt/charts/colors22.xml" ContentType="application/vnd.ms-office.chartcolorstyle+xml"/>
  <Override PartName="/ppt/charts/style22.xml" ContentType="application/vnd.ms-office.chartstyle+xml"/>
  <Override PartName="/ppt/charts/colors23.xml" ContentType="application/vnd.ms-office.chartcolorstyle+xml"/>
  <Override PartName="/ppt/charts/style23.xml" ContentType="application/vnd.ms-office.chartstyle+xml"/>
  <Override PartName="/ppt/charts/colors24.xml" ContentType="application/vnd.ms-office.chartcolorstyle+xml"/>
  <Override PartName="/ppt/charts/style2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74" r:id="rId5"/>
    <p:sldId id="275" r:id="rId6"/>
    <p:sldId id="267" r:id="rId7"/>
    <p:sldId id="268" r:id="rId8"/>
    <p:sldId id="269" r:id="rId9"/>
    <p:sldId id="271" r:id="rId10"/>
    <p:sldId id="280" r:id="rId11"/>
    <p:sldId id="285" r:id="rId12"/>
    <p:sldId id="286" r:id="rId13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2D11"/>
    <a:srgbClr val="6D59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94" autoAdjust="0"/>
  </p:normalViewPr>
  <p:slideViewPr>
    <p:cSldViewPr snapToGrid="0">
      <p:cViewPr varScale="1">
        <p:scale>
          <a:sx n="69" d="100"/>
          <a:sy n="69" d="100"/>
        </p:scale>
        <p:origin x="-75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ColorStyle" Target="colors10.xml"/><Relationship Id="rId2" Type="http://schemas.openxmlformats.org/officeDocument/2006/relationships/package" Target="../embeddings/Microsoft_Excel_Worksheet10.xlsx"/><Relationship Id="rId1" Type="http://schemas.openxmlformats.org/officeDocument/2006/relationships/themeOverride" Target="../theme/themeOverride8.xml"/><Relationship Id="rId4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ColorStyle" Target="colors11.xml"/><Relationship Id="rId2" Type="http://schemas.openxmlformats.org/officeDocument/2006/relationships/package" Target="../embeddings/Microsoft_Excel_Worksheet11.xlsx"/><Relationship Id="rId1" Type="http://schemas.openxmlformats.org/officeDocument/2006/relationships/themeOverride" Target="../theme/themeOverride9.xml"/><Relationship Id="rId4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microsoft.com/office/2011/relationships/chartColorStyle" Target="colors12.xml"/><Relationship Id="rId2" Type="http://schemas.openxmlformats.org/officeDocument/2006/relationships/package" Target="../embeddings/Microsoft_Excel_Worksheet12.xlsx"/><Relationship Id="rId1" Type="http://schemas.openxmlformats.org/officeDocument/2006/relationships/themeOverride" Target="../theme/themeOverride10.xml"/><Relationship Id="rId4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microsoft.com/office/2011/relationships/chartColorStyle" Target="colors13.xml"/><Relationship Id="rId2" Type="http://schemas.openxmlformats.org/officeDocument/2006/relationships/package" Target="../embeddings/Microsoft_Excel_Worksheet13.xlsx"/><Relationship Id="rId1" Type="http://schemas.openxmlformats.org/officeDocument/2006/relationships/themeOverride" Target="../theme/themeOverride11.xml"/><Relationship Id="rId4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microsoft.com/office/2011/relationships/chartColorStyle" Target="colors16.xml"/><Relationship Id="rId2" Type="http://schemas.openxmlformats.org/officeDocument/2006/relationships/package" Target="../embeddings/Microsoft_Excel_Worksheet14.xlsx"/><Relationship Id="rId1" Type="http://schemas.openxmlformats.org/officeDocument/2006/relationships/themeOverride" Target="../theme/themeOverride12.xml"/><Relationship Id="rId4" Type="http://schemas.microsoft.com/office/2011/relationships/chartStyle" Target="style16.xml"/></Relationships>
</file>

<file path=ppt/charts/_rels/chart15.xml.rels><?xml version="1.0" encoding="UTF-8" standalone="yes"?>
<Relationships xmlns="http://schemas.openxmlformats.org/package/2006/relationships"><Relationship Id="rId3" Type="http://schemas.microsoft.com/office/2011/relationships/chartColorStyle" Target="colors17.xml"/><Relationship Id="rId2" Type="http://schemas.openxmlformats.org/officeDocument/2006/relationships/package" Target="../embeddings/Microsoft_Excel_Worksheet15.xlsx"/><Relationship Id="rId1" Type="http://schemas.openxmlformats.org/officeDocument/2006/relationships/themeOverride" Target="../theme/themeOverride13.xml"/><Relationship Id="rId4" Type="http://schemas.microsoft.com/office/2011/relationships/chartStyle" Target="style17.xml"/></Relationships>
</file>

<file path=ppt/charts/_rels/chart16.xml.rels><?xml version="1.0" encoding="UTF-8" standalone="yes"?>
<Relationships xmlns="http://schemas.openxmlformats.org/package/2006/relationships"><Relationship Id="rId3" Type="http://schemas.microsoft.com/office/2011/relationships/chartColorStyle" Target="colors21.xml"/><Relationship Id="rId2" Type="http://schemas.openxmlformats.org/officeDocument/2006/relationships/package" Target="../embeddings/Microsoft_Excel_Worksheet16.xlsx"/><Relationship Id="rId1" Type="http://schemas.openxmlformats.org/officeDocument/2006/relationships/themeOverride" Target="../theme/themeOverride14.xml"/><Relationship Id="rId4" Type="http://schemas.microsoft.com/office/2011/relationships/chartStyle" Target="style21.xml"/></Relationships>
</file>

<file path=ppt/charts/_rels/chart17.xml.rels><?xml version="1.0" encoding="UTF-8" standalone="yes"?>
<Relationships xmlns="http://schemas.openxmlformats.org/package/2006/relationships"><Relationship Id="rId3" Type="http://schemas.microsoft.com/office/2011/relationships/chartColorStyle" Target="colors22.xml"/><Relationship Id="rId2" Type="http://schemas.openxmlformats.org/officeDocument/2006/relationships/package" Target="../embeddings/Microsoft_Excel_Worksheet17.xlsx"/><Relationship Id="rId1" Type="http://schemas.openxmlformats.org/officeDocument/2006/relationships/themeOverride" Target="../theme/themeOverride15.xml"/><Relationship Id="rId4" Type="http://schemas.microsoft.com/office/2011/relationships/chartStyle" Target="style22.xml"/></Relationships>
</file>

<file path=ppt/charts/_rels/chart18.xml.rels><?xml version="1.0" encoding="UTF-8" standalone="yes"?>
<Relationships xmlns="http://schemas.openxmlformats.org/package/2006/relationships"><Relationship Id="rId3" Type="http://schemas.microsoft.com/office/2011/relationships/chartColorStyle" Target="colors23.xml"/><Relationship Id="rId2" Type="http://schemas.openxmlformats.org/officeDocument/2006/relationships/package" Target="../embeddings/Microsoft_Excel_Worksheet18.xlsx"/><Relationship Id="rId1" Type="http://schemas.openxmlformats.org/officeDocument/2006/relationships/themeOverride" Target="../theme/themeOverride16.xml"/><Relationship Id="rId4" Type="http://schemas.microsoft.com/office/2011/relationships/chartStyle" Target="style23.xml"/></Relationships>
</file>

<file path=ppt/charts/_rels/chart19.xml.rels><?xml version="1.0" encoding="UTF-8" standalone="yes"?>
<Relationships xmlns="http://schemas.openxmlformats.org/package/2006/relationships"><Relationship Id="rId3" Type="http://schemas.microsoft.com/office/2011/relationships/chartColorStyle" Target="colors24.xml"/><Relationship Id="rId2" Type="http://schemas.openxmlformats.org/officeDocument/2006/relationships/package" Target="../embeddings/Microsoft_Excel_Worksheet19.xlsx"/><Relationship Id="rId1" Type="http://schemas.openxmlformats.org/officeDocument/2006/relationships/themeOverride" Target="../theme/themeOverride17.xml"/><Relationship Id="rId4" Type="http://schemas.microsoft.com/office/2011/relationships/chartStyle" Target="style24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1.xml"/><Relationship Id="rId4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2.xml"/><Relationship Id="rId4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3.xml"/><Relationship Id="rId4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4.xml"/><Relationship Id="rId4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ColorStyle" Target="colors7.xml"/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5.xml"/><Relationship Id="rId4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ColorStyle" Target="colors8.xml"/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6.xml"/><Relationship Id="rId4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ColorStyle" Target="colors9.xml"/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7.xml"/><Relationship Id="rId4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Нравится ли Вам учиться в колледже?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Лист1!$B$6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Лист1!$C$5:$E$5</c:f>
              <c:strCache>
                <c:ptCount val="3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</c:strCache>
            </c:strRef>
          </c:cat>
          <c:val>
            <c:numRef>
              <c:f>Лист1!$C$6:$E$6</c:f>
              <c:numCache>
                <c:formatCode>General</c:formatCode>
                <c:ptCount val="3"/>
                <c:pt idx="0">
                  <c:v>21</c:v>
                </c:pt>
                <c:pt idx="1">
                  <c:v>24</c:v>
                </c:pt>
                <c:pt idx="2">
                  <c:v>17</c:v>
                </c:pt>
              </c:numCache>
            </c:numRef>
          </c:val>
        </c:ser>
        <c:ser>
          <c:idx val="1"/>
          <c:order val="1"/>
          <c:tx>
            <c:strRef>
              <c:f>Лист1!$B$7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Лист1!$C$5:$E$5</c:f>
              <c:strCache>
                <c:ptCount val="3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</c:strCache>
            </c:strRef>
          </c:cat>
          <c:val>
            <c:numRef>
              <c:f>Лист1!$C$7:$E$7</c:f>
              <c:numCache>
                <c:formatCode>General</c:formatCode>
                <c:ptCount val="3"/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2716800"/>
        <c:axId val="132771840"/>
      </c:barChart>
      <c:catAx>
        <c:axId val="132716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2771840"/>
        <c:crosses val="autoZero"/>
        <c:auto val="1"/>
        <c:lblAlgn val="ctr"/>
        <c:lblOffset val="100"/>
        <c:noMultiLvlLbl val="0"/>
      </c:catAx>
      <c:valAx>
        <c:axId val="132771840"/>
        <c:scaling>
          <c:orientation val="minMax"/>
          <c:max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2716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4990720978799669E-2"/>
          <c:y val="2.4182057921338585E-2"/>
          <c:w val="0.95313369602740927"/>
          <c:h val="0.82750018682360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Лист10!$I$4</c:f>
              <c:strCache>
                <c:ptCount val="1"/>
                <c:pt idx="0">
                  <c:v>Л11-1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Лист10!$H$5:$H$10</c:f>
              <c:strCache>
                <c:ptCount val="6"/>
                <c:pt idx="0">
                  <c:v>Литература</c:v>
                </c:pt>
                <c:pt idx="1">
                  <c:v>Физкультура</c:v>
                </c:pt>
                <c:pt idx="2">
                  <c:v>ОБЖ</c:v>
                </c:pt>
                <c:pt idx="3">
                  <c:v>История</c:v>
                </c:pt>
                <c:pt idx="4">
                  <c:v>Химия</c:v>
                </c:pt>
                <c:pt idx="5">
                  <c:v>Математика</c:v>
                </c:pt>
              </c:strCache>
            </c:strRef>
          </c:cat>
          <c:val>
            <c:numRef>
              <c:f>Лист10!$I$5:$I$10</c:f>
              <c:numCache>
                <c:formatCode>General</c:formatCode>
                <c:ptCount val="6"/>
                <c:pt idx="0">
                  <c:v>4</c:v>
                </c:pt>
                <c:pt idx="1">
                  <c:v>12</c:v>
                </c:pt>
                <c:pt idx="2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Лист10!$J$4</c:f>
              <c:strCache>
                <c:ptCount val="1"/>
                <c:pt idx="0">
                  <c:v>Л12-1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Лист10!$H$5:$H$10</c:f>
              <c:strCache>
                <c:ptCount val="6"/>
                <c:pt idx="0">
                  <c:v>Литература</c:v>
                </c:pt>
                <c:pt idx="1">
                  <c:v>Физкультура</c:v>
                </c:pt>
                <c:pt idx="2">
                  <c:v>ОБЖ</c:v>
                </c:pt>
                <c:pt idx="3">
                  <c:v>История</c:v>
                </c:pt>
                <c:pt idx="4">
                  <c:v>Химия</c:v>
                </c:pt>
                <c:pt idx="5">
                  <c:v>Математика</c:v>
                </c:pt>
              </c:strCache>
            </c:strRef>
          </c:cat>
          <c:val>
            <c:numRef>
              <c:f>Лист10!$J$5:$J$10</c:f>
              <c:numCache>
                <c:formatCode>General</c:formatCode>
                <c:ptCount val="6"/>
                <c:pt idx="1">
                  <c:v>11</c:v>
                </c:pt>
                <c:pt idx="2">
                  <c:v>16</c:v>
                </c:pt>
                <c:pt idx="5">
                  <c:v>8</c:v>
                </c:pt>
              </c:numCache>
            </c:numRef>
          </c:val>
        </c:ser>
        <c:ser>
          <c:idx val="2"/>
          <c:order val="2"/>
          <c:tx>
            <c:strRef>
              <c:f>Лист10!$K$4</c:f>
              <c:strCache>
                <c:ptCount val="1"/>
                <c:pt idx="0">
                  <c:v>Л13-1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Лист10!$H$5:$H$10</c:f>
              <c:strCache>
                <c:ptCount val="6"/>
                <c:pt idx="0">
                  <c:v>Литература</c:v>
                </c:pt>
                <c:pt idx="1">
                  <c:v>Физкультура</c:v>
                </c:pt>
                <c:pt idx="2">
                  <c:v>ОБЖ</c:v>
                </c:pt>
                <c:pt idx="3">
                  <c:v>История</c:v>
                </c:pt>
                <c:pt idx="4">
                  <c:v>Химия</c:v>
                </c:pt>
                <c:pt idx="5">
                  <c:v>Математика</c:v>
                </c:pt>
              </c:strCache>
            </c:strRef>
          </c:cat>
          <c:val>
            <c:numRef>
              <c:f>Лист10!$K$5:$K$10</c:f>
              <c:numCache>
                <c:formatCode>General</c:formatCode>
                <c:ptCount val="6"/>
                <c:pt idx="2">
                  <c:v>13</c:v>
                </c:pt>
                <c:pt idx="3">
                  <c:v>5</c:v>
                </c:pt>
                <c:pt idx="4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7767680"/>
        <c:axId val="127769216"/>
      </c:barChart>
      <c:catAx>
        <c:axId val="127767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7769216"/>
        <c:crosses val="autoZero"/>
        <c:auto val="1"/>
        <c:lblAlgn val="ctr"/>
        <c:lblOffset val="100"/>
        <c:noMultiLvlLbl val="0"/>
      </c:catAx>
      <c:valAx>
        <c:axId val="127769216"/>
        <c:scaling>
          <c:orientation val="minMax"/>
          <c:max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7767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6593262377705459E-2"/>
          <c:y val="2.4723041000848923E-2"/>
          <c:w val="0.95383594216359091"/>
          <c:h val="0.8236411488355782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Лист10!$N$4</c:f>
              <c:strCache>
                <c:ptCount val="1"/>
                <c:pt idx="0">
                  <c:v>Л11-1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Лист10!$M$5:$M$11</c:f>
              <c:strCache>
                <c:ptCount val="7"/>
                <c:pt idx="0">
                  <c:v>ИКТ</c:v>
                </c:pt>
                <c:pt idx="1">
                  <c:v>Биология</c:v>
                </c:pt>
                <c:pt idx="2">
                  <c:v>Математика</c:v>
                </c:pt>
                <c:pt idx="3">
                  <c:v>Химия</c:v>
                </c:pt>
                <c:pt idx="4">
                  <c:v>История</c:v>
                </c:pt>
                <c:pt idx="5">
                  <c:v>ОБЖ</c:v>
                </c:pt>
                <c:pt idx="6">
                  <c:v>Физкультура</c:v>
                </c:pt>
              </c:strCache>
            </c:strRef>
          </c:cat>
          <c:val>
            <c:numRef>
              <c:f>Лист10!$N$5:$N$11</c:f>
              <c:numCache>
                <c:formatCode>General</c:formatCode>
                <c:ptCount val="7"/>
                <c:pt idx="0">
                  <c:v>2</c:v>
                </c:pt>
                <c:pt idx="1">
                  <c:v>11</c:v>
                </c:pt>
                <c:pt idx="2">
                  <c:v>8</c:v>
                </c:pt>
                <c:pt idx="3">
                  <c:v>9</c:v>
                </c:pt>
              </c:numCache>
            </c:numRef>
          </c:val>
        </c:ser>
        <c:ser>
          <c:idx val="1"/>
          <c:order val="1"/>
          <c:tx>
            <c:strRef>
              <c:f>Лист10!$O$4</c:f>
              <c:strCache>
                <c:ptCount val="1"/>
                <c:pt idx="0">
                  <c:v>Л12-1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Лист10!$M$5:$M$11</c:f>
              <c:strCache>
                <c:ptCount val="7"/>
                <c:pt idx="0">
                  <c:v>ИКТ</c:v>
                </c:pt>
                <c:pt idx="1">
                  <c:v>Биология</c:v>
                </c:pt>
                <c:pt idx="2">
                  <c:v>Математика</c:v>
                </c:pt>
                <c:pt idx="3">
                  <c:v>Химия</c:v>
                </c:pt>
                <c:pt idx="4">
                  <c:v>История</c:v>
                </c:pt>
                <c:pt idx="5">
                  <c:v>ОБЖ</c:v>
                </c:pt>
                <c:pt idx="6">
                  <c:v>Физкультура</c:v>
                </c:pt>
              </c:strCache>
            </c:strRef>
          </c:cat>
          <c:val>
            <c:numRef>
              <c:f>Лист10!$O$5:$O$11</c:f>
              <c:numCache>
                <c:formatCode>General</c:formatCode>
                <c:ptCount val="7"/>
                <c:pt idx="1">
                  <c:v>10</c:v>
                </c:pt>
                <c:pt idx="3">
                  <c:v>14</c:v>
                </c:pt>
                <c:pt idx="5">
                  <c:v>5</c:v>
                </c:pt>
                <c:pt idx="6">
                  <c:v>5</c:v>
                </c:pt>
              </c:numCache>
            </c:numRef>
          </c:val>
        </c:ser>
        <c:ser>
          <c:idx val="2"/>
          <c:order val="2"/>
          <c:tx>
            <c:strRef>
              <c:f>Лист10!$P$4</c:f>
              <c:strCache>
                <c:ptCount val="1"/>
                <c:pt idx="0">
                  <c:v>Л13-1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Лист10!$M$5:$M$11</c:f>
              <c:strCache>
                <c:ptCount val="7"/>
                <c:pt idx="0">
                  <c:v>ИКТ</c:v>
                </c:pt>
                <c:pt idx="1">
                  <c:v>Биология</c:v>
                </c:pt>
                <c:pt idx="2">
                  <c:v>Математика</c:v>
                </c:pt>
                <c:pt idx="3">
                  <c:v>Химия</c:v>
                </c:pt>
                <c:pt idx="4">
                  <c:v>История</c:v>
                </c:pt>
                <c:pt idx="5">
                  <c:v>ОБЖ</c:v>
                </c:pt>
                <c:pt idx="6">
                  <c:v>Физкультура</c:v>
                </c:pt>
              </c:strCache>
            </c:strRef>
          </c:cat>
          <c:val>
            <c:numRef>
              <c:f>Лист10!$P$5:$P$11</c:f>
              <c:numCache>
                <c:formatCode>General</c:formatCode>
                <c:ptCount val="7"/>
                <c:pt idx="1">
                  <c:v>12</c:v>
                </c:pt>
                <c:pt idx="2">
                  <c:v>4</c:v>
                </c:pt>
                <c:pt idx="3">
                  <c:v>9</c:v>
                </c:pt>
                <c:pt idx="4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3538176"/>
        <c:axId val="133539712"/>
      </c:barChart>
      <c:catAx>
        <c:axId val="133538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3539712"/>
        <c:crosses val="autoZero"/>
        <c:auto val="1"/>
        <c:lblAlgn val="ctr"/>
        <c:lblOffset val="100"/>
        <c:noMultiLvlLbl val="0"/>
      </c:catAx>
      <c:valAx>
        <c:axId val="133539712"/>
        <c:scaling>
          <c:orientation val="minMax"/>
          <c:max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3538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Знаете</a:t>
            </a:r>
            <a:r>
              <a:rPr lang="ru-RU" sz="16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 Вы, к кому из сотрудников колледжа Вы можете обратиться за помощью, если у Вас возникли проблемы?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0269203849518811"/>
          <c:y val="0.32995370370370369"/>
          <c:w val="0.85564129483814533"/>
          <c:h val="0.442854695246427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Лист9!$A$4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Лист9!$B$3:$D$3</c:f>
              <c:strCache>
                <c:ptCount val="3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</c:strCache>
            </c:strRef>
          </c:cat>
          <c:val>
            <c:numRef>
              <c:f>Лист9!$B$4:$D$4</c:f>
              <c:numCache>
                <c:formatCode>General</c:formatCode>
                <c:ptCount val="3"/>
                <c:pt idx="0">
                  <c:v>21</c:v>
                </c:pt>
                <c:pt idx="1">
                  <c:v>23</c:v>
                </c:pt>
                <c:pt idx="2">
                  <c:v>18</c:v>
                </c:pt>
              </c:numCache>
            </c:numRef>
          </c:val>
        </c:ser>
        <c:ser>
          <c:idx val="1"/>
          <c:order val="1"/>
          <c:tx>
            <c:strRef>
              <c:f>Лист9!$A$5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Лист9!$B$3:$D$3</c:f>
              <c:strCache>
                <c:ptCount val="3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</c:strCache>
            </c:strRef>
          </c:cat>
          <c:val>
            <c:numRef>
              <c:f>Лист9!$B$5:$D$5</c:f>
              <c:numCache>
                <c:formatCode>General</c:formatCode>
                <c:ptCount val="3"/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7425536"/>
        <c:axId val="127431424"/>
      </c:barChart>
      <c:catAx>
        <c:axId val="127425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7431424"/>
        <c:crosses val="autoZero"/>
        <c:auto val="1"/>
        <c:lblAlgn val="ctr"/>
        <c:lblOffset val="100"/>
        <c:noMultiLvlLbl val="0"/>
      </c:catAx>
      <c:valAx>
        <c:axId val="127431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7425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</a:t>
            </a:r>
            <a:r>
              <a:rPr lang="ru-RU" sz="16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времени у Вас уходит на приготовление </a:t>
            </a:r>
            <a:endParaRPr lang="ru-RU" sz="1600" b="1" baseline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b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домашнего </a:t>
            </a:r>
            <a:r>
              <a:rPr lang="ru-RU" sz="16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задания?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Лист11!$B$3</c:f>
              <c:strCache>
                <c:ptCount val="1"/>
                <c:pt idx="0">
                  <c:v>Л11-1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Лист11!$A$4:$A$7</c:f>
              <c:strCache>
                <c:ptCount val="4"/>
                <c:pt idx="0">
                  <c:v>Меньше часа</c:v>
                </c:pt>
                <c:pt idx="1">
                  <c:v>1 час</c:v>
                </c:pt>
                <c:pt idx="2">
                  <c:v>2 часа</c:v>
                </c:pt>
                <c:pt idx="3">
                  <c:v>больше двух часов</c:v>
                </c:pt>
              </c:strCache>
            </c:strRef>
          </c:cat>
          <c:val>
            <c:numRef>
              <c:f>Лист11!$B$4:$B$7</c:f>
              <c:numCache>
                <c:formatCode>General</c:formatCode>
                <c:ptCount val="4"/>
                <c:pt idx="0">
                  <c:v>6</c:v>
                </c:pt>
                <c:pt idx="1">
                  <c:v>2</c:v>
                </c:pt>
                <c:pt idx="2">
                  <c:v>3</c:v>
                </c:pt>
                <c:pt idx="3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Лист11!$C$3</c:f>
              <c:strCache>
                <c:ptCount val="1"/>
                <c:pt idx="0">
                  <c:v>Л12-1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Лист11!$A$4:$A$7</c:f>
              <c:strCache>
                <c:ptCount val="4"/>
                <c:pt idx="0">
                  <c:v>Меньше часа</c:v>
                </c:pt>
                <c:pt idx="1">
                  <c:v>1 час</c:v>
                </c:pt>
                <c:pt idx="2">
                  <c:v>2 часа</c:v>
                </c:pt>
                <c:pt idx="3">
                  <c:v>больше двух часов</c:v>
                </c:pt>
              </c:strCache>
            </c:strRef>
          </c:cat>
          <c:val>
            <c:numRef>
              <c:f>Лист11!$C$4:$C$7</c:f>
              <c:numCache>
                <c:formatCode>General</c:formatCode>
                <c:ptCount val="4"/>
                <c:pt idx="1">
                  <c:v>5</c:v>
                </c:pt>
                <c:pt idx="2">
                  <c:v>6</c:v>
                </c:pt>
                <c:pt idx="3">
                  <c:v>13</c:v>
                </c:pt>
              </c:numCache>
            </c:numRef>
          </c:val>
        </c:ser>
        <c:ser>
          <c:idx val="2"/>
          <c:order val="2"/>
          <c:tx>
            <c:strRef>
              <c:f>Лист11!$D$3</c:f>
              <c:strCache>
                <c:ptCount val="1"/>
                <c:pt idx="0">
                  <c:v>Л13-1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Лист11!$A$4:$A$7</c:f>
              <c:strCache>
                <c:ptCount val="4"/>
                <c:pt idx="0">
                  <c:v>Меньше часа</c:v>
                </c:pt>
                <c:pt idx="1">
                  <c:v>1 час</c:v>
                </c:pt>
                <c:pt idx="2">
                  <c:v>2 часа</c:v>
                </c:pt>
                <c:pt idx="3">
                  <c:v>больше двух часов</c:v>
                </c:pt>
              </c:strCache>
            </c:strRef>
          </c:cat>
          <c:val>
            <c:numRef>
              <c:f>Лист11!$D$4:$D$7</c:f>
              <c:numCache>
                <c:formatCode>General</c:formatCode>
                <c:ptCount val="4"/>
                <c:pt idx="0">
                  <c:v>2</c:v>
                </c:pt>
                <c:pt idx="1">
                  <c:v>6</c:v>
                </c:pt>
                <c:pt idx="2">
                  <c:v>6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4232320"/>
        <c:axId val="134238208"/>
      </c:barChart>
      <c:catAx>
        <c:axId val="134232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4238208"/>
        <c:crosses val="autoZero"/>
        <c:auto val="1"/>
        <c:lblAlgn val="ctr"/>
        <c:lblOffset val="100"/>
        <c:noMultiLvlLbl val="0"/>
      </c:catAx>
      <c:valAx>
        <c:axId val="134238208"/>
        <c:scaling>
          <c:orientation val="minMax"/>
          <c:max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4232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Ваши</a:t>
            </a:r>
            <a:r>
              <a:rPr lang="ru-RU" sz="1600" b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отношения с классным руководителем?</a:t>
            </a:r>
            <a:endParaRPr lang="ru-RU" sz="1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Лист14!$B$2</c:f>
              <c:strCache>
                <c:ptCount val="1"/>
                <c:pt idx="0">
                  <c:v>Л11-1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Лист14!$A$3:$A$6</c:f>
              <c:strCache>
                <c:ptCount val="4"/>
                <c:pt idx="0">
                  <c:v>Деловые</c:v>
                </c:pt>
                <c:pt idx="1">
                  <c:v>Доверительные</c:v>
                </c:pt>
                <c:pt idx="2">
                  <c:v>Нормальные</c:v>
                </c:pt>
                <c:pt idx="3">
                  <c:v>Редко видим его</c:v>
                </c:pt>
              </c:strCache>
            </c:strRef>
          </c:cat>
          <c:val>
            <c:numRef>
              <c:f>Лист14!$B$3:$B$6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12</c:v>
                </c:pt>
                <c:pt idx="3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Лист14!$C$2</c:f>
              <c:strCache>
                <c:ptCount val="1"/>
                <c:pt idx="0">
                  <c:v>Л12-1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Лист14!$A$3:$A$6</c:f>
              <c:strCache>
                <c:ptCount val="4"/>
                <c:pt idx="0">
                  <c:v>Деловые</c:v>
                </c:pt>
                <c:pt idx="1">
                  <c:v>Доверительные</c:v>
                </c:pt>
                <c:pt idx="2">
                  <c:v>Нормальные</c:v>
                </c:pt>
                <c:pt idx="3">
                  <c:v>Редко видим его</c:v>
                </c:pt>
              </c:strCache>
            </c:strRef>
          </c:cat>
          <c:val>
            <c:numRef>
              <c:f>Лист14!$C$3:$C$6</c:f>
              <c:numCache>
                <c:formatCode>General</c:formatCode>
                <c:ptCount val="4"/>
                <c:pt idx="0">
                  <c:v>2</c:v>
                </c:pt>
                <c:pt idx="1">
                  <c:v>10</c:v>
                </c:pt>
                <c:pt idx="2">
                  <c:v>12</c:v>
                </c:pt>
              </c:numCache>
            </c:numRef>
          </c:val>
        </c:ser>
        <c:ser>
          <c:idx val="2"/>
          <c:order val="2"/>
          <c:tx>
            <c:strRef>
              <c:f>Лист14!$D$2</c:f>
              <c:strCache>
                <c:ptCount val="1"/>
                <c:pt idx="0">
                  <c:v>Л13-1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Лист14!$A$3:$A$6</c:f>
              <c:strCache>
                <c:ptCount val="4"/>
                <c:pt idx="0">
                  <c:v>Деловые</c:v>
                </c:pt>
                <c:pt idx="1">
                  <c:v>Доверительные</c:v>
                </c:pt>
                <c:pt idx="2">
                  <c:v>Нормальные</c:v>
                </c:pt>
                <c:pt idx="3">
                  <c:v>Редко видим его</c:v>
                </c:pt>
              </c:strCache>
            </c:strRef>
          </c:cat>
          <c:val>
            <c:numRef>
              <c:f>Лист14!$D$3:$D$6</c:f>
              <c:numCache>
                <c:formatCode>General</c:formatCode>
                <c:ptCount val="4"/>
                <c:pt idx="0">
                  <c:v>1</c:v>
                </c:pt>
                <c:pt idx="2">
                  <c:v>6</c:v>
                </c:pt>
                <c:pt idx="3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3887872"/>
        <c:axId val="133889408"/>
      </c:barChart>
      <c:catAx>
        <c:axId val="133887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3889408"/>
        <c:crosses val="autoZero"/>
        <c:auto val="1"/>
        <c:lblAlgn val="ctr"/>
        <c:lblOffset val="100"/>
        <c:noMultiLvlLbl val="0"/>
      </c:catAx>
      <c:valAx>
        <c:axId val="133889408"/>
        <c:scaling>
          <c:orientation val="minMax"/>
          <c:max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38878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оцениваете психологическую атмосферу в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Вашей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группе?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Лист15!$A$3</c:f>
              <c:strCache>
                <c:ptCount val="1"/>
                <c:pt idx="0">
                  <c:v>Позитивная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Лист15!$B$2:$D$2</c:f>
              <c:strCache>
                <c:ptCount val="3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</c:strCache>
            </c:strRef>
          </c:cat>
          <c:val>
            <c:numRef>
              <c:f>Лист15!$B$3:$D$3</c:f>
              <c:numCache>
                <c:formatCode>General</c:formatCode>
                <c:ptCount val="3"/>
                <c:pt idx="0">
                  <c:v>20</c:v>
                </c:pt>
                <c:pt idx="1">
                  <c:v>20</c:v>
                </c:pt>
                <c:pt idx="2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Лист15!$A$4</c:f>
              <c:strCache>
                <c:ptCount val="1"/>
                <c:pt idx="0">
                  <c:v>Нейтральная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Лист15!$B$2:$D$2</c:f>
              <c:strCache>
                <c:ptCount val="3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</c:strCache>
            </c:strRef>
          </c:cat>
          <c:val>
            <c:numRef>
              <c:f>Лист15!$B$4:$D$4</c:f>
              <c:numCache>
                <c:formatCode>General</c:formatCode>
                <c:ptCount val="3"/>
                <c:pt idx="0">
                  <c:v>1</c:v>
                </c:pt>
                <c:pt idx="1">
                  <c:v>4</c:v>
                </c:pt>
                <c:pt idx="2">
                  <c:v>11</c:v>
                </c:pt>
              </c:numCache>
            </c:numRef>
          </c:val>
        </c:ser>
        <c:ser>
          <c:idx val="2"/>
          <c:order val="2"/>
          <c:tx>
            <c:strRef>
              <c:f>Лист15!$A$5</c:f>
              <c:strCache>
                <c:ptCount val="1"/>
                <c:pt idx="0">
                  <c:v>Негативная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Лист15!$B$2:$D$2</c:f>
              <c:strCache>
                <c:ptCount val="3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</c:strCache>
            </c:strRef>
          </c:cat>
          <c:val>
            <c:numRef>
              <c:f>Лист15!$B$5:$D$5</c:f>
              <c:numCache>
                <c:formatCode>General</c:formatCode>
                <c:ptCount val="3"/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4198400"/>
        <c:axId val="134199936"/>
      </c:barChart>
      <c:catAx>
        <c:axId val="134198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4199936"/>
        <c:crosses val="autoZero"/>
        <c:auto val="1"/>
        <c:lblAlgn val="ctr"/>
        <c:lblOffset val="100"/>
        <c:noMultiLvlLbl val="0"/>
      </c:catAx>
      <c:valAx>
        <c:axId val="134199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4198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Нравиться</a:t>
            </a:r>
            <a:r>
              <a:rPr lang="ru-RU" sz="16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 Вам учиться в колледже?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Лист1!$A$5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Лист1!$B$4:$G$4</c:f>
              <c:strCache>
                <c:ptCount val="6"/>
                <c:pt idx="0">
                  <c:v>С11-1</c:v>
                </c:pt>
                <c:pt idx="1">
                  <c:v>С12-1</c:v>
                </c:pt>
                <c:pt idx="2">
                  <c:v>С13-1</c:v>
                </c:pt>
                <c:pt idx="3">
                  <c:v>С14-1</c:v>
                </c:pt>
                <c:pt idx="4">
                  <c:v>С15-1</c:v>
                </c:pt>
                <c:pt idx="5">
                  <c:v>С16-1</c:v>
                </c:pt>
              </c:strCache>
            </c:strRef>
          </c:cat>
          <c:val>
            <c:numRef>
              <c:f>Лист1!$B$5:$G$5</c:f>
              <c:numCache>
                <c:formatCode>General</c:formatCode>
                <c:ptCount val="6"/>
                <c:pt idx="0">
                  <c:v>24</c:v>
                </c:pt>
                <c:pt idx="1">
                  <c:v>25</c:v>
                </c:pt>
                <c:pt idx="2">
                  <c:v>22</c:v>
                </c:pt>
                <c:pt idx="3">
                  <c:v>21</c:v>
                </c:pt>
                <c:pt idx="4">
                  <c:v>16</c:v>
                </c:pt>
                <c:pt idx="5">
                  <c:v>17</c:v>
                </c:pt>
              </c:numCache>
            </c:numRef>
          </c:val>
        </c:ser>
        <c:ser>
          <c:idx val="1"/>
          <c:order val="1"/>
          <c:tx>
            <c:strRef>
              <c:f>Лист1!$A$6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Лист1!$B$4:$G$4</c:f>
              <c:strCache>
                <c:ptCount val="6"/>
                <c:pt idx="0">
                  <c:v>С11-1</c:v>
                </c:pt>
                <c:pt idx="1">
                  <c:v>С12-1</c:v>
                </c:pt>
                <c:pt idx="2">
                  <c:v>С13-1</c:v>
                </c:pt>
                <c:pt idx="3">
                  <c:v>С14-1</c:v>
                </c:pt>
                <c:pt idx="4">
                  <c:v>С15-1</c:v>
                </c:pt>
                <c:pt idx="5">
                  <c:v>С16-1</c:v>
                </c:pt>
              </c:strCache>
            </c:strRef>
          </c:cat>
          <c:val>
            <c:numRef>
              <c:f>Лист1!$B$6:$G$6</c:f>
              <c:numCache>
                <c:formatCode>General</c:formatCode>
                <c:ptCount val="6"/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6167680"/>
        <c:axId val="126210432"/>
      </c:barChart>
      <c:catAx>
        <c:axId val="126167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6210432"/>
        <c:crosses val="autoZero"/>
        <c:auto val="1"/>
        <c:lblAlgn val="ctr"/>
        <c:lblOffset val="100"/>
        <c:noMultiLvlLbl val="0"/>
      </c:catAx>
      <c:valAx>
        <c:axId val="126210432"/>
        <c:scaling>
          <c:orientation val="minMax"/>
          <c:max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6167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Считаете</a:t>
            </a:r>
            <a:r>
              <a:rPr lang="ru-RU" sz="16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 Вы, что правильно </a:t>
            </a:r>
          </a:p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выбрали профессию?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Лист2!$A$5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Лист2!$B$4:$G$4</c:f>
              <c:strCache>
                <c:ptCount val="6"/>
                <c:pt idx="0">
                  <c:v>С11-1</c:v>
                </c:pt>
                <c:pt idx="1">
                  <c:v>С12-1</c:v>
                </c:pt>
                <c:pt idx="2">
                  <c:v>С13-1</c:v>
                </c:pt>
                <c:pt idx="3">
                  <c:v>С14-1</c:v>
                </c:pt>
                <c:pt idx="4">
                  <c:v>С15-1</c:v>
                </c:pt>
                <c:pt idx="5">
                  <c:v>С16-1</c:v>
                </c:pt>
              </c:strCache>
            </c:strRef>
          </c:cat>
          <c:val>
            <c:numRef>
              <c:f>Лист2!$B$5:$G$5</c:f>
              <c:numCache>
                <c:formatCode>General</c:formatCode>
                <c:ptCount val="6"/>
                <c:pt idx="0">
                  <c:v>24</c:v>
                </c:pt>
                <c:pt idx="1">
                  <c:v>24</c:v>
                </c:pt>
                <c:pt idx="2">
                  <c:v>21</c:v>
                </c:pt>
                <c:pt idx="3">
                  <c:v>21</c:v>
                </c:pt>
                <c:pt idx="4">
                  <c:v>15</c:v>
                </c:pt>
                <c:pt idx="5">
                  <c:v>18</c:v>
                </c:pt>
              </c:numCache>
            </c:numRef>
          </c:val>
        </c:ser>
        <c:ser>
          <c:idx val="1"/>
          <c:order val="1"/>
          <c:tx>
            <c:strRef>
              <c:f>Лист2!$A$6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Лист2!$B$4:$G$4</c:f>
              <c:strCache>
                <c:ptCount val="6"/>
                <c:pt idx="0">
                  <c:v>С11-1</c:v>
                </c:pt>
                <c:pt idx="1">
                  <c:v>С12-1</c:v>
                </c:pt>
                <c:pt idx="2">
                  <c:v>С13-1</c:v>
                </c:pt>
                <c:pt idx="3">
                  <c:v>С14-1</c:v>
                </c:pt>
                <c:pt idx="4">
                  <c:v>С15-1</c:v>
                </c:pt>
                <c:pt idx="5">
                  <c:v>С16-1</c:v>
                </c:pt>
              </c:strCache>
            </c:strRef>
          </c:cat>
          <c:val>
            <c:numRef>
              <c:f>Лист2!$B$6:$G$6</c:f>
              <c:numCache>
                <c:formatCode>General</c:formatCode>
                <c:ptCount val="6"/>
                <c:pt idx="1">
                  <c:v>1</c:v>
                </c:pt>
                <c:pt idx="2">
                  <c:v>1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4395392"/>
        <c:axId val="134396928"/>
      </c:barChart>
      <c:catAx>
        <c:axId val="134395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4396928"/>
        <c:crosses val="autoZero"/>
        <c:auto val="1"/>
        <c:lblAlgn val="ctr"/>
        <c:lblOffset val="100"/>
        <c:noMultiLvlLbl val="0"/>
      </c:catAx>
      <c:valAx>
        <c:axId val="134396928"/>
        <c:scaling>
          <c:orientation val="minMax"/>
          <c:max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4395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6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каким настроением Вы с утра идете </a:t>
            </a:r>
          </a:p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колледж?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Лист3!$A$4</c:f>
              <c:strCache>
                <c:ptCount val="1"/>
                <c:pt idx="0">
                  <c:v>Отличное настроение, ожидаю чего-то приятное и интересное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Лист3!$B$3:$G$3</c:f>
              <c:strCache>
                <c:ptCount val="6"/>
                <c:pt idx="0">
                  <c:v>С11-1</c:v>
                </c:pt>
                <c:pt idx="1">
                  <c:v>С12-1</c:v>
                </c:pt>
                <c:pt idx="2">
                  <c:v>С13-1</c:v>
                </c:pt>
                <c:pt idx="3">
                  <c:v>С14-1</c:v>
                </c:pt>
                <c:pt idx="4">
                  <c:v>С15-1</c:v>
                </c:pt>
                <c:pt idx="5">
                  <c:v>С16-1</c:v>
                </c:pt>
              </c:strCache>
            </c:strRef>
          </c:cat>
          <c:val>
            <c:numRef>
              <c:f>Лист3!$B$4:$G$4</c:f>
              <c:numCache>
                <c:formatCode>General</c:formatCode>
                <c:ptCount val="6"/>
                <c:pt idx="0">
                  <c:v>17</c:v>
                </c:pt>
                <c:pt idx="1">
                  <c:v>15</c:v>
                </c:pt>
                <c:pt idx="2">
                  <c:v>15</c:v>
                </c:pt>
                <c:pt idx="3">
                  <c:v>15</c:v>
                </c:pt>
                <c:pt idx="4">
                  <c:v>10</c:v>
                </c:pt>
                <c:pt idx="5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Лист3!$A$5</c:f>
              <c:strCache>
                <c:ptCount val="1"/>
                <c:pt idx="0">
                  <c:v>Мне трудно себя настроить, но я понимаю, что мне необходимо идти в колледж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Лист3!$B$3:$G$3</c:f>
              <c:strCache>
                <c:ptCount val="6"/>
                <c:pt idx="0">
                  <c:v>С11-1</c:v>
                </c:pt>
                <c:pt idx="1">
                  <c:v>С12-1</c:v>
                </c:pt>
                <c:pt idx="2">
                  <c:v>С13-1</c:v>
                </c:pt>
                <c:pt idx="3">
                  <c:v>С14-1</c:v>
                </c:pt>
                <c:pt idx="4">
                  <c:v>С15-1</c:v>
                </c:pt>
                <c:pt idx="5">
                  <c:v>С16-1</c:v>
                </c:pt>
              </c:strCache>
            </c:strRef>
          </c:cat>
          <c:val>
            <c:numRef>
              <c:f>Лист3!$B$5:$G$5</c:f>
              <c:numCache>
                <c:formatCode>General</c:formatCode>
                <c:ptCount val="6"/>
                <c:pt idx="0">
                  <c:v>7</c:v>
                </c:pt>
                <c:pt idx="1">
                  <c:v>9</c:v>
                </c:pt>
                <c:pt idx="2">
                  <c:v>7</c:v>
                </c:pt>
                <c:pt idx="3">
                  <c:v>6</c:v>
                </c:pt>
                <c:pt idx="4">
                  <c:v>5</c:v>
                </c:pt>
                <c:pt idx="5">
                  <c:v>6</c:v>
                </c:pt>
              </c:numCache>
            </c:numRef>
          </c:val>
        </c:ser>
        <c:ser>
          <c:idx val="2"/>
          <c:order val="2"/>
          <c:tx>
            <c:strRef>
              <c:f>Лист3!$A$6</c:f>
              <c:strCache>
                <c:ptCount val="1"/>
                <c:pt idx="0">
                  <c:v>Мне не хочется идти, но мои родители меня заставляют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Лист3!$B$3:$G$3</c:f>
              <c:strCache>
                <c:ptCount val="6"/>
                <c:pt idx="0">
                  <c:v>С11-1</c:v>
                </c:pt>
                <c:pt idx="1">
                  <c:v>С12-1</c:v>
                </c:pt>
                <c:pt idx="2">
                  <c:v>С13-1</c:v>
                </c:pt>
                <c:pt idx="3">
                  <c:v>С14-1</c:v>
                </c:pt>
                <c:pt idx="4">
                  <c:v>С15-1</c:v>
                </c:pt>
                <c:pt idx="5">
                  <c:v>С16-1</c:v>
                </c:pt>
              </c:strCache>
            </c:strRef>
          </c:cat>
          <c:val>
            <c:numRef>
              <c:f>Лист3!$B$6:$G$6</c:f>
              <c:numCache>
                <c:formatCode>General</c:formatCode>
                <c:ptCount val="6"/>
              </c:numCache>
            </c:numRef>
          </c:val>
        </c:ser>
        <c:ser>
          <c:idx val="3"/>
          <c:order val="3"/>
          <c:tx>
            <c:strRef>
              <c:f>Лист3!$A$7</c:f>
              <c:strCache>
                <c:ptCount val="1"/>
                <c:pt idx="0">
                  <c:v>Мне не хочется идти, но я знаю, что если я не приду, то куратор и преподаватели будут меня ругать, и меня это пугает 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Лист3!$B$3:$G$3</c:f>
              <c:strCache>
                <c:ptCount val="6"/>
                <c:pt idx="0">
                  <c:v>С11-1</c:v>
                </c:pt>
                <c:pt idx="1">
                  <c:v>С12-1</c:v>
                </c:pt>
                <c:pt idx="2">
                  <c:v>С13-1</c:v>
                </c:pt>
                <c:pt idx="3">
                  <c:v>С14-1</c:v>
                </c:pt>
                <c:pt idx="4">
                  <c:v>С15-1</c:v>
                </c:pt>
                <c:pt idx="5">
                  <c:v>С16-1</c:v>
                </c:pt>
              </c:strCache>
            </c:strRef>
          </c:cat>
          <c:val>
            <c:numRef>
              <c:f>Лист3!$B$7:$G$7</c:f>
              <c:numCache>
                <c:formatCode>General</c:formatCode>
                <c:ptCount val="6"/>
                <c:pt idx="1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9495680"/>
        <c:axId val="139501568"/>
      </c:barChart>
      <c:catAx>
        <c:axId val="139495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9501568"/>
        <c:crosses val="autoZero"/>
        <c:auto val="1"/>
        <c:lblAlgn val="ctr"/>
        <c:lblOffset val="100"/>
        <c:noMultiLvlLbl val="0"/>
      </c:catAx>
      <c:valAx>
        <c:axId val="139501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9495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9071579877361894E-2"/>
          <c:y val="0.54551476402388432"/>
          <c:w val="0.86356581789899844"/>
          <c:h val="0.4201763691871797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Тяжело</a:t>
            </a:r>
            <a:r>
              <a:rPr lang="ru-RU" sz="1600" b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ли Вам вставать в учебные дни?</a:t>
            </a:r>
            <a:endParaRPr lang="ru-RU" sz="1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Лист4!$A$5</c:f>
              <c:strCache>
                <c:ptCount val="1"/>
                <c:pt idx="0">
                  <c:v>Да, тяжело, но мне очень хочется идти в колледж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Лист4!$B$4:$G$4</c:f>
              <c:strCache>
                <c:ptCount val="6"/>
                <c:pt idx="0">
                  <c:v>С11-1</c:v>
                </c:pt>
                <c:pt idx="1">
                  <c:v>С12-1</c:v>
                </c:pt>
                <c:pt idx="2">
                  <c:v>С13-1</c:v>
                </c:pt>
                <c:pt idx="3">
                  <c:v>С14-1</c:v>
                </c:pt>
                <c:pt idx="4">
                  <c:v>С15-1</c:v>
                </c:pt>
                <c:pt idx="5">
                  <c:v>С16-1</c:v>
                </c:pt>
              </c:strCache>
            </c:strRef>
          </c:cat>
          <c:val>
            <c:numRef>
              <c:f>Лист4!$B$5:$G$5</c:f>
              <c:numCache>
                <c:formatCode>General</c:formatCode>
                <c:ptCount val="6"/>
                <c:pt idx="0">
                  <c:v>11</c:v>
                </c:pt>
                <c:pt idx="1">
                  <c:v>6</c:v>
                </c:pt>
                <c:pt idx="2">
                  <c:v>11</c:v>
                </c:pt>
                <c:pt idx="3">
                  <c:v>6</c:v>
                </c:pt>
                <c:pt idx="4">
                  <c:v>7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Лист4!$A$6</c:f>
              <c:strCache>
                <c:ptCount val="1"/>
                <c:pt idx="0">
                  <c:v>Надо, значит надо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Лист4!$B$4:$G$4</c:f>
              <c:strCache>
                <c:ptCount val="6"/>
                <c:pt idx="0">
                  <c:v>С11-1</c:v>
                </c:pt>
                <c:pt idx="1">
                  <c:v>С12-1</c:v>
                </c:pt>
                <c:pt idx="2">
                  <c:v>С13-1</c:v>
                </c:pt>
                <c:pt idx="3">
                  <c:v>С14-1</c:v>
                </c:pt>
                <c:pt idx="4">
                  <c:v>С15-1</c:v>
                </c:pt>
                <c:pt idx="5">
                  <c:v>С16-1</c:v>
                </c:pt>
              </c:strCache>
            </c:strRef>
          </c:cat>
          <c:val>
            <c:numRef>
              <c:f>Лист4!$B$6:$G$6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7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</c:numCache>
            </c:numRef>
          </c:val>
        </c:ser>
        <c:ser>
          <c:idx val="2"/>
          <c:order val="2"/>
          <c:tx>
            <c:strRef>
              <c:f>Лист4!$A$7</c:f>
              <c:strCache>
                <c:ptCount val="1"/>
                <c:pt idx="0">
                  <c:v>Я всегда легко встаю с утра, особенно в учебные дни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Лист4!$B$4:$G$4</c:f>
              <c:strCache>
                <c:ptCount val="6"/>
                <c:pt idx="0">
                  <c:v>С11-1</c:v>
                </c:pt>
                <c:pt idx="1">
                  <c:v>С12-1</c:v>
                </c:pt>
                <c:pt idx="2">
                  <c:v>С13-1</c:v>
                </c:pt>
                <c:pt idx="3">
                  <c:v>С14-1</c:v>
                </c:pt>
                <c:pt idx="4">
                  <c:v>С15-1</c:v>
                </c:pt>
                <c:pt idx="5">
                  <c:v>С16-1</c:v>
                </c:pt>
              </c:strCache>
            </c:strRef>
          </c:cat>
          <c:val>
            <c:numRef>
              <c:f>Лист4!$B$7:$G$7</c:f>
              <c:numCache>
                <c:formatCode>General</c:formatCode>
                <c:ptCount val="6"/>
                <c:pt idx="0">
                  <c:v>3</c:v>
                </c:pt>
                <c:pt idx="1">
                  <c:v>8</c:v>
                </c:pt>
                <c:pt idx="2">
                  <c:v>2</c:v>
                </c:pt>
                <c:pt idx="3">
                  <c:v>4</c:v>
                </c:pt>
                <c:pt idx="4">
                  <c:v>2</c:v>
                </c:pt>
                <c:pt idx="5">
                  <c:v>8</c:v>
                </c:pt>
              </c:numCache>
            </c:numRef>
          </c:val>
        </c:ser>
        <c:ser>
          <c:idx val="3"/>
          <c:order val="3"/>
          <c:tx>
            <c:strRef>
              <c:f>Лист4!$A$8</c:f>
              <c:strCache>
                <c:ptCount val="1"/>
                <c:pt idx="0">
                  <c:v>Да, тяжело встаю с утра и заставляю себя идти, но все равно бывает, опаздываю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Лист4!$B$4:$G$4</c:f>
              <c:strCache>
                <c:ptCount val="6"/>
                <c:pt idx="0">
                  <c:v>С11-1</c:v>
                </c:pt>
                <c:pt idx="1">
                  <c:v>С12-1</c:v>
                </c:pt>
                <c:pt idx="2">
                  <c:v>С13-1</c:v>
                </c:pt>
                <c:pt idx="3">
                  <c:v>С14-1</c:v>
                </c:pt>
                <c:pt idx="4">
                  <c:v>С15-1</c:v>
                </c:pt>
                <c:pt idx="5">
                  <c:v>С16-1</c:v>
                </c:pt>
              </c:strCache>
            </c:strRef>
          </c:cat>
          <c:val>
            <c:numRef>
              <c:f>Лист4!$B$8:$G$8</c:f>
              <c:numCache>
                <c:formatCode>General</c:formatCode>
                <c:ptCount val="6"/>
                <c:pt idx="1">
                  <c:v>2</c:v>
                </c:pt>
                <c:pt idx="2">
                  <c:v>2</c:v>
                </c:pt>
                <c:pt idx="3">
                  <c:v>6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4336256"/>
        <c:axId val="214337792"/>
      </c:barChart>
      <c:catAx>
        <c:axId val="214336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14337792"/>
        <c:crosses val="autoZero"/>
        <c:auto val="1"/>
        <c:lblAlgn val="ctr"/>
        <c:lblOffset val="100"/>
        <c:noMultiLvlLbl val="0"/>
      </c:catAx>
      <c:valAx>
        <c:axId val="214337792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14336256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0653789485770146"/>
          <c:y val="0.57551508755262015"/>
          <c:w val="0.82765500050993868"/>
          <c:h val="0.42448491244737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Считаете</a:t>
            </a:r>
            <a:r>
              <a:rPr lang="ru-RU" sz="16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 Вы, что правильно </a:t>
            </a:r>
          </a:p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выбрали профессию?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Лист2!$B$6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Лист2!$C$5:$E$5</c:f>
              <c:strCache>
                <c:ptCount val="3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</c:strCache>
            </c:strRef>
          </c:cat>
          <c:val>
            <c:numRef>
              <c:f>Лист2!$C$6:$E$6</c:f>
              <c:numCache>
                <c:formatCode>General</c:formatCode>
                <c:ptCount val="3"/>
                <c:pt idx="0">
                  <c:v>21</c:v>
                </c:pt>
                <c:pt idx="1">
                  <c:v>23</c:v>
                </c:pt>
                <c:pt idx="2">
                  <c:v>18</c:v>
                </c:pt>
              </c:numCache>
            </c:numRef>
          </c:val>
        </c:ser>
        <c:ser>
          <c:idx val="1"/>
          <c:order val="1"/>
          <c:tx>
            <c:strRef>
              <c:f>Лист2!$B$7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Лист2!$C$5:$E$5</c:f>
              <c:strCache>
                <c:ptCount val="3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</c:strCache>
            </c:strRef>
          </c:cat>
          <c:val>
            <c:numRef>
              <c:f>Лист2!$C$7:$E$7</c:f>
              <c:numCache>
                <c:formatCode>General</c:formatCode>
                <c:ptCount val="3"/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3288704"/>
        <c:axId val="133290240"/>
      </c:barChart>
      <c:catAx>
        <c:axId val="133288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3290240"/>
        <c:crosses val="autoZero"/>
        <c:auto val="1"/>
        <c:lblAlgn val="ctr"/>
        <c:lblOffset val="100"/>
        <c:noMultiLvlLbl val="0"/>
      </c:catAx>
      <c:valAx>
        <c:axId val="133290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3288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6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каким настроением Вы с утра идете в колледж?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5.6301645221176623E-2"/>
          <c:y val="0.11760236691662498"/>
          <c:w val="0.92418615965687212"/>
          <c:h val="0.431085718693958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Лист3!$A$5</c:f>
              <c:strCache>
                <c:ptCount val="1"/>
                <c:pt idx="0">
                  <c:v>Отличное настроение, ожидаю чего-то приятное и интересное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Лист3!$B$4:$D$4</c:f>
              <c:strCache>
                <c:ptCount val="3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</c:strCache>
            </c:strRef>
          </c:cat>
          <c:val>
            <c:numRef>
              <c:f>Лист3!$B$5:$D$5</c:f>
              <c:numCache>
                <c:formatCode>General</c:formatCode>
                <c:ptCount val="3"/>
                <c:pt idx="0">
                  <c:v>19</c:v>
                </c:pt>
                <c:pt idx="1">
                  <c:v>10</c:v>
                </c:pt>
                <c:pt idx="2">
                  <c:v>9</c:v>
                </c:pt>
              </c:numCache>
            </c:numRef>
          </c:val>
        </c:ser>
        <c:ser>
          <c:idx val="1"/>
          <c:order val="1"/>
          <c:tx>
            <c:strRef>
              <c:f>Лист3!$A$6</c:f>
              <c:strCache>
                <c:ptCount val="1"/>
                <c:pt idx="0">
                  <c:v>Мне трудно себя настроить, но я понимаю, что мне необходимо идти в колледж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Лист3!$B$4:$D$4</c:f>
              <c:strCache>
                <c:ptCount val="3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</c:strCache>
            </c:strRef>
          </c:cat>
          <c:val>
            <c:numRef>
              <c:f>Лист3!$B$6:$D$6</c:f>
              <c:numCache>
                <c:formatCode>General</c:formatCode>
                <c:ptCount val="3"/>
                <c:pt idx="0">
                  <c:v>1</c:v>
                </c:pt>
                <c:pt idx="1">
                  <c:v>10</c:v>
                </c:pt>
                <c:pt idx="2">
                  <c:v>9</c:v>
                </c:pt>
              </c:numCache>
            </c:numRef>
          </c:val>
        </c:ser>
        <c:ser>
          <c:idx val="2"/>
          <c:order val="2"/>
          <c:tx>
            <c:strRef>
              <c:f>Лист3!$A$7</c:f>
              <c:strCache>
                <c:ptCount val="1"/>
                <c:pt idx="0">
                  <c:v>Мне не хочется идти, но мои родители меня заставляют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Лист3!$B$4:$D$4</c:f>
              <c:strCache>
                <c:ptCount val="3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</c:strCache>
            </c:strRef>
          </c:cat>
          <c:val>
            <c:numRef>
              <c:f>Лист3!$B$7:$D$7</c:f>
              <c:numCache>
                <c:formatCode>General</c:formatCode>
                <c:ptCount val="3"/>
              </c:numCache>
            </c:numRef>
          </c:val>
        </c:ser>
        <c:ser>
          <c:idx val="3"/>
          <c:order val="3"/>
          <c:tx>
            <c:strRef>
              <c:f>Лист3!$A$8</c:f>
              <c:strCache>
                <c:ptCount val="1"/>
                <c:pt idx="0">
                  <c:v>Мне не хочется идти, но я знаю, что если я не приду, то куратор и преподаватели будут меня ругать, и меня это пугает 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Лист3!$B$4:$D$4</c:f>
              <c:strCache>
                <c:ptCount val="3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</c:strCache>
            </c:strRef>
          </c:cat>
          <c:val>
            <c:numRef>
              <c:f>Лист3!$B$8:$D$8</c:f>
              <c:numCache>
                <c:formatCode>General</c:formatCode>
                <c:ptCount val="3"/>
                <c:pt idx="0">
                  <c:v>1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9689344"/>
        <c:axId val="179690880"/>
      </c:barChart>
      <c:catAx>
        <c:axId val="179689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9690880"/>
        <c:crosses val="autoZero"/>
        <c:auto val="1"/>
        <c:lblAlgn val="ctr"/>
        <c:lblOffset val="100"/>
        <c:noMultiLvlLbl val="0"/>
      </c:catAx>
      <c:valAx>
        <c:axId val="179690880"/>
        <c:scaling>
          <c:orientation val="minMax"/>
          <c:max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9689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9724433746837007E-2"/>
          <c:y val="0.62871657466397424"/>
          <c:w val="0.93463106385604977"/>
          <c:h val="0.3523821591485047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Тяжело</a:t>
            </a:r>
            <a:r>
              <a:rPr lang="ru-RU" sz="1600" b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ли Вам вставать в учебные дни?</a:t>
            </a:r>
            <a:endParaRPr lang="ru-RU" sz="1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Лист4!$B$3</c:f>
              <c:strCache>
                <c:ptCount val="1"/>
                <c:pt idx="0">
                  <c:v>Л11-1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Лист4!$A$4:$A$7</c:f>
              <c:strCache>
                <c:ptCount val="4"/>
                <c:pt idx="0">
                  <c:v>Да, тяжело, но мне очень хочется идти в колледж</c:v>
                </c:pt>
                <c:pt idx="1">
                  <c:v>Надо, значит надо</c:v>
                </c:pt>
                <c:pt idx="2">
                  <c:v>Я всегда легко встаю с утра, особенно в учебные дни</c:v>
                </c:pt>
                <c:pt idx="3">
                  <c:v>Да, тяжело встаю с утра и заставляю себя идти, но все равно бывает, опаздываю</c:v>
                </c:pt>
              </c:strCache>
            </c:strRef>
          </c:cat>
          <c:val>
            <c:numRef>
              <c:f>Лист4!$B$4:$B$7</c:f>
              <c:numCache>
                <c:formatCode>General</c:formatCode>
                <c:ptCount val="4"/>
                <c:pt idx="0">
                  <c:v>5</c:v>
                </c:pt>
                <c:pt idx="1">
                  <c:v>11</c:v>
                </c:pt>
                <c:pt idx="2">
                  <c:v>4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Лист4!$C$3</c:f>
              <c:strCache>
                <c:ptCount val="1"/>
                <c:pt idx="0">
                  <c:v>Л12-1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Лист4!$A$4:$A$7</c:f>
              <c:strCache>
                <c:ptCount val="4"/>
                <c:pt idx="0">
                  <c:v>Да, тяжело, но мне очень хочется идти в колледж</c:v>
                </c:pt>
                <c:pt idx="1">
                  <c:v>Надо, значит надо</c:v>
                </c:pt>
                <c:pt idx="2">
                  <c:v>Я всегда легко встаю с утра, особенно в учебные дни</c:v>
                </c:pt>
                <c:pt idx="3">
                  <c:v>Да, тяжело встаю с утра и заставляю себя идти, но все равно бывает, опаздываю</c:v>
                </c:pt>
              </c:strCache>
            </c:strRef>
          </c:cat>
          <c:val>
            <c:numRef>
              <c:f>Лист4!$C$4:$C$7</c:f>
              <c:numCache>
                <c:formatCode>General</c:formatCode>
                <c:ptCount val="4"/>
                <c:pt idx="0">
                  <c:v>6</c:v>
                </c:pt>
                <c:pt idx="1">
                  <c:v>9</c:v>
                </c:pt>
                <c:pt idx="2">
                  <c:v>4</c:v>
                </c:pt>
                <c:pt idx="3">
                  <c:v>5</c:v>
                </c:pt>
              </c:numCache>
            </c:numRef>
          </c:val>
        </c:ser>
        <c:ser>
          <c:idx val="2"/>
          <c:order val="2"/>
          <c:tx>
            <c:strRef>
              <c:f>Лист4!$D$3</c:f>
              <c:strCache>
                <c:ptCount val="1"/>
                <c:pt idx="0">
                  <c:v>Л13-1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Лист4!$A$4:$A$7</c:f>
              <c:strCache>
                <c:ptCount val="4"/>
                <c:pt idx="0">
                  <c:v>Да, тяжело, но мне очень хочется идти в колледж</c:v>
                </c:pt>
                <c:pt idx="1">
                  <c:v>Надо, значит надо</c:v>
                </c:pt>
                <c:pt idx="2">
                  <c:v>Я всегда легко встаю с утра, особенно в учебные дни</c:v>
                </c:pt>
                <c:pt idx="3">
                  <c:v>Да, тяжело встаю с утра и заставляю себя идти, но все равно бывает, опаздываю</c:v>
                </c:pt>
              </c:strCache>
            </c:strRef>
          </c:cat>
          <c:val>
            <c:numRef>
              <c:f>Лист4!$D$4:$D$7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4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6407808"/>
        <c:axId val="126409344"/>
      </c:barChart>
      <c:catAx>
        <c:axId val="126407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6409344"/>
        <c:crosses val="autoZero"/>
        <c:auto val="1"/>
        <c:lblAlgn val="ctr"/>
        <c:lblOffset val="100"/>
        <c:noMultiLvlLbl val="0"/>
      </c:catAx>
      <c:valAx>
        <c:axId val="126409344"/>
        <c:scaling>
          <c:orientation val="minMax"/>
          <c:max val="25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6407808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Легко</a:t>
            </a:r>
            <a:r>
              <a:rPr lang="ru-RU" sz="16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 Вы </a:t>
            </a:r>
            <a:r>
              <a:rPr lang="ru-RU" sz="1600" b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ориентируетесь</a:t>
            </a:r>
          </a:p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расписании занятий?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6.6580927384076991E-2"/>
          <c:y val="0.26935185185185184"/>
          <c:w val="0.90286351706036749"/>
          <c:h val="0.53586395450568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Лист5!$A$4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Лист5!$B$3:$D$3</c:f>
              <c:strCache>
                <c:ptCount val="3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</c:strCache>
            </c:strRef>
          </c:cat>
          <c:val>
            <c:numRef>
              <c:f>Лист5!$B$4:$D$4</c:f>
              <c:numCache>
                <c:formatCode>General</c:formatCode>
                <c:ptCount val="3"/>
                <c:pt idx="0">
                  <c:v>21</c:v>
                </c:pt>
                <c:pt idx="1">
                  <c:v>20</c:v>
                </c:pt>
                <c:pt idx="2">
                  <c:v>16</c:v>
                </c:pt>
              </c:numCache>
            </c:numRef>
          </c:val>
        </c:ser>
        <c:ser>
          <c:idx val="1"/>
          <c:order val="1"/>
          <c:tx>
            <c:strRef>
              <c:f>Лист5!$A$5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Лист5!$B$3:$D$3</c:f>
              <c:strCache>
                <c:ptCount val="3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</c:strCache>
            </c:strRef>
          </c:cat>
          <c:val>
            <c:numRef>
              <c:f>Лист5!$B$5:$D$5</c:f>
              <c:numCache>
                <c:formatCode>General</c:formatCode>
                <c:ptCount val="3"/>
                <c:pt idx="1">
                  <c:v>4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6529536"/>
        <c:axId val="126531072"/>
      </c:barChart>
      <c:catAx>
        <c:axId val="126529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6531072"/>
        <c:crosses val="autoZero"/>
        <c:auto val="1"/>
        <c:lblAlgn val="ctr"/>
        <c:lblOffset val="100"/>
        <c:noMultiLvlLbl val="0"/>
      </c:catAx>
      <c:valAx>
        <c:axId val="126531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6529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Нашли</a:t>
            </a:r>
            <a:r>
              <a:rPr lang="ru-RU" sz="1600" b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ли Вы новых друзей в колледже?</a:t>
            </a:r>
            <a:endParaRPr lang="ru-RU" sz="1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Лист6!$A$3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Лист6!$B$2:$D$2</c:f>
              <c:strCache>
                <c:ptCount val="3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</c:strCache>
            </c:strRef>
          </c:cat>
          <c:val>
            <c:numRef>
              <c:f>Лист6!$B$3:$D$3</c:f>
              <c:numCache>
                <c:formatCode>General</c:formatCode>
                <c:ptCount val="3"/>
                <c:pt idx="0">
                  <c:v>21</c:v>
                </c:pt>
                <c:pt idx="1">
                  <c:v>22</c:v>
                </c:pt>
                <c:pt idx="2">
                  <c:v>17</c:v>
                </c:pt>
              </c:numCache>
            </c:numRef>
          </c:val>
        </c:ser>
        <c:ser>
          <c:idx val="1"/>
          <c:order val="1"/>
          <c:tx>
            <c:strRef>
              <c:f>Лист6!$A$4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Лист6!$B$2:$D$2</c:f>
              <c:strCache>
                <c:ptCount val="3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</c:strCache>
            </c:strRef>
          </c:cat>
          <c:val>
            <c:numRef>
              <c:f>Лист6!$B$4:$D$4</c:f>
              <c:numCache>
                <c:formatCode>General</c:formatCode>
                <c:ptCount val="3"/>
                <c:pt idx="1">
                  <c:v>2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6695680"/>
        <c:axId val="126705664"/>
      </c:barChart>
      <c:catAx>
        <c:axId val="126695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6705664"/>
        <c:crosses val="autoZero"/>
        <c:auto val="1"/>
        <c:lblAlgn val="ctr"/>
        <c:lblOffset val="100"/>
        <c:noMultiLvlLbl val="0"/>
      </c:catAx>
      <c:valAx>
        <c:axId val="126705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6695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Общаетесь</a:t>
            </a:r>
            <a:r>
              <a:rPr lang="ru-RU" sz="16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 Вы со студентами </a:t>
            </a:r>
          </a:p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других групп?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Лист7!$A$3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Лист7!$B$2:$D$2</c:f>
              <c:strCache>
                <c:ptCount val="3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</c:strCache>
            </c:strRef>
          </c:cat>
          <c:val>
            <c:numRef>
              <c:f>Лист7!$B$3:$D$3</c:f>
              <c:numCache>
                <c:formatCode>General</c:formatCode>
                <c:ptCount val="3"/>
                <c:pt idx="0">
                  <c:v>13</c:v>
                </c:pt>
                <c:pt idx="1">
                  <c:v>18</c:v>
                </c:pt>
                <c:pt idx="2">
                  <c:v>14</c:v>
                </c:pt>
              </c:numCache>
            </c:numRef>
          </c:val>
        </c:ser>
        <c:ser>
          <c:idx val="1"/>
          <c:order val="1"/>
          <c:tx>
            <c:strRef>
              <c:f>Лист7!$A$4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Лист7!$B$2:$D$2</c:f>
              <c:strCache>
                <c:ptCount val="3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</c:strCache>
            </c:strRef>
          </c:cat>
          <c:val>
            <c:numRef>
              <c:f>Лист7!$B$4:$D$4</c:f>
              <c:numCache>
                <c:formatCode>General</c:formatCode>
                <c:ptCount val="3"/>
                <c:pt idx="0">
                  <c:v>8</c:v>
                </c:pt>
                <c:pt idx="1">
                  <c:v>6</c:v>
                </c:pt>
                <c:pt idx="2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6941824"/>
        <c:axId val="127009152"/>
      </c:barChart>
      <c:catAx>
        <c:axId val="126941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7009152"/>
        <c:crosses val="autoZero"/>
        <c:auto val="1"/>
        <c:lblAlgn val="ctr"/>
        <c:lblOffset val="100"/>
        <c:noMultiLvlLbl val="0"/>
      </c:catAx>
      <c:valAx>
        <c:axId val="127009152"/>
        <c:scaling>
          <c:orientation val="minMax"/>
          <c:max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6941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</a:t>
            </a:r>
            <a:r>
              <a:rPr lang="ru-RU" sz="1600" b="1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материал я усваиваю успешно?</a:t>
            </a:r>
            <a:endParaRPr lang="ru-RU" sz="1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Лист8!$A$3</c:f>
              <c:strCache>
                <c:ptCount val="1"/>
                <c:pt idx="0">
                  <c:v>Да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Лист8!$B$2:$D$2</c:f>
              <c:strCache>
                <c:ptCount val="3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</c:strCache>
            </c:strRef>
          </c:cat>
          <c:val>
            <c:numRef>
              <c:f>Лист8!$B$3:$D$3</c:f>
              <c:numCache>
                <c:formatCode>General</c:formatCode>
                <c:ptCount val="3"/>
                <c:pt idx="0">
                  <c:v>19</c:v>
                </c:pt>
                <c:pt idx="1">
                  <c:v>21</c:v>
                </c:pt>
                <c:pt idx="2">
                  <c:v>12</c:v>
                </c:pt>
              </c:numCache>
            </c:numRef>
          </c:val>
        </c:ser>
        <c:ser>
          <c:idx val="1"/>
          <c:order val="1"/>
          <c:tx>
            <c:strRef>
              <c:f>Лист8!$A$4</c:f>
              <c:strCache>
                <c:ptCount val="1"/>
                <c:pt idx="0">
                  <c:v>Нет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Лист8!$B$2:$D$2</c:f>
              <c:strCache>
                <c:ptCount val="3"/>
                <c:pt idx="0">
                  <c:v>Л11-1</c:v>
                </c:pt>
                <c:pt idx="1">
                  <c:v>Л12-1</c:v>
                </c:pt>
                <c:pt idx="2">
                  <c:v>Л13-1</c:v>
                </c:pt>
              </c:strCache>
            </c:strRef>
          </c:cat>
          <c:val>
            <c:numRef>
              <c:f>Лист8!$B$4:$D$4</c:f>
              <c:numCache>
                <c:formatCode>General</c:formatCode>
                <c:ptCount val="3"/>
                <c:pt idx="0">
                  <c:v>2</c:v>
                </c:pt>
                <c:pt idx="1">
                  <c:v>3</c:v>
                </c:pt>
                <c:pt idx="2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7198720"/>
        <c:axId val="127200256"/>
      </c:barChart>
      <c:catAx>
        <c:axId val="127198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7200256"/>
        <c:crosses val="autoZero"/>
        <c:auto val="1"/>
        <c:lblAlgn val="ctr"/>
        <c:lblOffset val="100"/>
        <c:noMultiLvlLbl val="0"/>
      </c:catAx>
      <c:valAx>
        <c:axId val="127200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7198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6758244893301381E-2"/>
          <c:y val="1.7511854974263087E-2"/>
          <c:w val="0.95874900148351017"/>
          <c:h val="0.839308277132229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Лист10!$B$4</c:f>
              <c:strCache>
                <c:ptCount val="1"/>
                <c:pt idx="0">
                  <c:v>Л11-1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Лист10!$A$5:$A$12</c:f>
              <c:strCache>
                <c:ptCount val="8"/>
                <c:pt idx="0">
                  <c:v>Биология</c:v>
                </c:pt>
                <c:pt idx="1">
                  <c:v>История</c:v>
                </c:pt>
                <c:pt idx="2">
                  <c:v>Физика</c:v>
                </c:pt>
                <c:pt idx="3">
                  <c:v>Русский язык</c:v>
                </c:pt>
                <c:pt idx="4">
                  <c:v>Родной язык</c:v>
                </c:pt>
                <c:pt idx="5">
                  <c:v>Астрономия</c:v>
                </c:pt>
                <c:pt idx="6">
                  <c:v>Химия</c:v>
                </c:pt>
                <c:pt idx="7">
                  <c:v>Физкультура</c:v>
                </c:pt>
              </c:strCache>
            </c:strRef>
          </c:cat>
          <c:val>
            <c:numRef>
              <c:f>Лист10!$B$5:$B$12</c:f>
              <c:numCache>
                <c:formatCode>General</c:formatCode>
                <c:ptCount val="8"/>
                <c:pt idx="0">
                  <c:v>2</c:v>
                </c:pt>
                <c:pt idx="1">
                  <c:v>10</c:v>
                </c:pt>
                <c:pt idx="2">
                  <c:v>8</c:v>
                </c:pt>
                <c:pt idx="3">
                  <c:v>4</c:v>
                </c:pt>
                <c:pt idx="4">
                  <c:v>3</c:v>
                </c:pt>
                <c:pt idx="5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Лист10!$C$4</c:f>
              <c:strCache>
                <c:ptCount val="1"/>
                <c:pt idx="0">
                  <c:v>Л12-1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Лист10!$A$5:$A$12</c:f>
              <c:strCache>
                <c:ptCount val="8"/>
                <c:pt idx="0">
                  <c:v>Биология</c:v>
                </c:pt>
                <c:pt idx="1">
                  <c:v>История</c:v>
                </c:pt>
                <c:pt idx="2">
                  <c:v>Физика</c:v>
                </c:pt>
                <c:pt idx="3">
                  <c:v>Русский язык</c:v>
                </c:pt>
                <c:pt idx="4">
                  <c:v>Родной язык</c:v>
                </c:pt>
                <c:pt idx="5">
                  <c:v>Астрономия</c:v>
                </c:pt>
                <c:pt idx="6">
                  <c:v>Химия</c:v>
                </c:pt>
                <c:pt idx="7">
                  <c:v>Физкультура</c:v>
                </c:pt>
              </c:strCache>
            </c:strRef>
          </c:cat>
          <c:val>
            <c:numRef>
              <c:f>Лист10!$C$5:$C$12</c:f>
              <c:numCache>
                <c:formatCode>General</c:formatCode>
                <c:ptCount val="8"/>
                <c:pt idx="2">
                  <c:v>21</c:v>
                </c:pt>
                <c:pt idx="6">
                  <c:v>5</c:v>
                </c:pt>
              </c:numCache>
            </c:numRef>
          </c:val>
        </c:ser>
        <c:ser>
          <c:idx val="2"/>
          <c:order val="2"/>
          <c:tx>
            <c:strRef>
              <c:f>Лист10!$D$4</c:f>
              <c:strCache>
                <c:ptCount val="1"/>
                <c:pt idx="0">
                  <c:v>Л13-1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Лист10!$A$5:$A$12</c:f>
              <c:strCache>
                <c:ptCount val="8"/>
                <c:pt idx="0">
                  <c:v>Биология</c:v>
                </c:pt>
                <c:pt idx="1">
                  <c:v>История</c:v>
                </c:pt>
                <c:pt idx="2">
                  <c:v>Физика</c:v>
                </c:pt>
                <c:pt idx="3">
                  <c:v>Русский язык</c:v>
                </c:pt>
                <c:pt idx="4">
                  <c:v>Родной язык</c:v>
                </c:pt>
                <c:pt idx="5">
                  <c:v>Астрономия</c:v>
                </c:pt>
                <c:pt idx="6">
                  <c:v>Химия</c:v>
                </c:pt>
                <c:pt idx="7">
                  <c:v>Физкультура</c:v>
                </c:pt>
              </c:strCache>
            </c:strRef>
          </c:cat>
          <c:val>
            <c:numRef>
              <c:f>Лист10!$D$5:$D$12</c:f>
              <c:numCache>
                <c:formatCode>General</c:formatCode>
                <c:ptCount val="8"/>
                <c:pt idx="0">
                  <c:v>3</c:v>
                </c:pt>
                <c:pt idx="2">
                  <c:v>7</c:v>
                </c:pt>
                <c:pt idx="4">
                  <c:v>2</c:v>
                </c:pt>
                <c:pt idx="5">
                  <c:v>13</c:v>
                </c:pt>
                <c:pt idx="7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7518208"/>
        <c:axId val="127519744"/>
      </c:barChart>
      <c:catAx>
        <c:axId val="127518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7519744"/>
        <c:crosses val="autoZero"/>
        <c:auto val="1"/>
        <c:lblAlgn val="ctr"/>
        <c:lblOffset val="100"/>
        <c:noMultiLvlLbl val="0"/>
      </c:catAx>
      <c:valAx>
        <c:axId val="127519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7518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6F457-FF30-44EF-96AD-5168254C4AD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D37-F4B2-4511-9D20-684C1672E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352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6F457-FF30-44EF-96AD-5168254C4AD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D37-F4B2-4511-9D20-684C1672E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980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6F457-FF30-44EF-96AD-5168254C4AD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D37-F4B2-4511-9D20-684C1672E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192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6F457-FF30-44EF-96AD-5168254C4AD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D37-F4B2-4511-9D20-684C1672E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37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6F457-FF30-44EF-96AD-5168254C4AD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D37-F4B2-4511-9D20-684C1672E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973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6F457-FF30-44EF-96AD-5168254C4AD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D37-F4B2-4511-9D20-684C1672E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424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6F457-FF30-44EF-96AD-5168254C4AD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D37-F4B2-4511-9D20-684C1672E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511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6F457-FF30-44EF-96AD-5168254C4AD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D37-F4B2-4511-9D20-684C1672E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799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6F457-FF30-44EF-96AD-5168254C4AD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D37-F4B2-4511-9D20-684C1672E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191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6F457-FF30-44EF-96AD-5168254C4AD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D37-F4B2-4511-9D20-684C1672E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191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6F457-FF30-44EF-96AD-5168254C4AD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D8D37-F4B2-4511-9D20-684C1672E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479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76F457-FF30-44EF-96AD-5168254C4AD7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D8D37-F4B2-4511-9D20-684C1672E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664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232307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372D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ГБПОУ  ДЗМ «МЕДИЦИНСКИЙ КОЛЛЕДЖ № 1»</a:t>
            </a:r>
            <a:br>
              <a:rPr lang="ru-RU" sz="3200" b="1" dirty="0" smtClean="0">
                <a:solidFill>
                  <a:srgbClr val="372D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rgbClr val="372D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54183" y="1316182"/>
            <a:ext cx="10799618" cy="504055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ВЫСТУПЛЕНИЕ НА ПЕДАГОГИЧЕСКОМ СОВЕТЕ</a:t>
            </a:r>
          </a:p>
          <a:p>
            <a:pPr marL="0" indent="0" algn="ctr">
              <a:buNone/>
            </a:pPr>
            <a:endParaRPr lang="ru-RU" sz="4000" b="1" dirty="0">
              <a:solidFill>
                <a:srgbClr val="372D1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b="1" dirty="0" smtClean="0">
                <a:solidFill>
                  <a:srgbClr val="372D1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Особенности адаптации </a:t>
            </a:r>
          </a:p>
          <a:p>
            <a:pPr marL="0" indent="0" algn="ctr">
              <a:buNone/>
            </a:pPr>
            <a:r>
              <a:rPr lang="ru-RU" sz="4800" b="1" dirty="0" smtClean="0">
                <a:solidFill>
                  <a:srgbClr val="372D1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студентов-первокурсников</a:t>
            </a:r>
            <a:endParaRPr lang="ru-RU" sz="4800" b="1" dirty="0" smtClean="0">
              <a:solidFill>
                <a:srgbClr val="372D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800" b="1" dirty="0" smtClean="0">
              <a:solidFill>
                <a:srgbClr val="372D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200" b="1" dirty="0" smtClean="0">
                <a:solidFill>
                  <a:srgbClr val="372D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2019</a:t>
            </a:r>
          </a:p>
        </p:txBody>
      </p:sp>
    </p:spTree>
    <p:extLst>
      <p:ext uri="{BB962C8B-B14F-4D97-AF65-F5344CB8AC3E}">
        <p14:creationId xmlns:p14="http://schemas.microsoft.com/office/powerpoint/2010/main" val="343810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122903"/>
              </p:ext>
            </p:extLst>
          </p:nvPr>
        </p:nvGraphicFramePr>
        <p:xfrm>
          <a:off x="0" y="0"/>
          <a:ext cx="6166022" cy="3571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3433054"/>
              </p:ext>
            </p:extLst>
          </p:nvPr>
        </p:nvGraphicFramePr>
        <p:xfrm>
          <a:off x="6166022" y="3076832"/>
          <a:ext cx="6025979" cy="378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10495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0760562"/>
              </p:ext>
            </p:extLst>
          </p:nvPr>
        </p:nvGraphicFramePr>
        <p:xfrm>
          <a:off x="-1" y="-1"/>
          <a:ext cx="6070295" cy="3481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0631923"/>
              </p:ext>
            </p:extLst>
          </p:nvPr>
        </p:nvGraphicFramePr>
        <p:xfrm>
          <a:off x="6070294" y="3481330"/>
          <a:ext cx="6121707" cy="33766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98752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4869958"/>
              </p:ext>
            </p:extLst>
          </p:nvPr>
        </p:nvGraphicFramePr>
        <p:xfrm>
          <a:off x="0" y="0"/>
          <a:ext cx="6279614" cy="3701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5740291"/>
              </p:ext>
            </p:extLst>
          </p:nvPr>
        </p:nvGraphicFramePr>
        <p:xfrm>
          <a:off x="5955957" y="3249827"/>
          <a:ext cx="6236044" cy="36081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50144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7116395"/>
              </p:ext>
            </p:extLst>
          </p:nvPr>
        </p:nvGraphicFramePr>
        <p:xfrm>
          <a:off x="-1" y="0"/>
          <a:ext cx="5871991" cy="3789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2020483"/>
              </p:ext>
            </p:extLst>
          </p:nvPr>
        </p:nvGraphicFramePr>
        <p:xfrm>
          <a:off x="5871991" y="3294043"/>
          <a:ext cx="6191480" cy="35639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817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93207"/>
              </p:ext>
            </p:extLst>
          </p:nvPr>
        </p:nvGraphicFramePr>
        <p:xfrm>
          <a:off x="0" y="0"/>
          <a:ext cx="6092328" cy="3811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0317994"/>
              </p:ext>
            </p:extLst>
          </p:nvPr>
        </p:nvGraphicFramePr>
        <p:xfrm>
          <a:off x="6092328" y="3382179"/>
          <a:ext cx="6099672" cy="34758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13371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360224"/>
              </p:ext>
            </p:extLst>
          </p:nvPr>
        </p:nvGraphicFramePr>
        <p:xfrm>
          <a:off x="0" y="0"/>
          <a:ext cx="6141308" cy="39294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3255123"/>
              </p:ext>
            </p:extLst>
          </p:nvPr>
        </p:nvGraphicFramePr>
        <p:xfrm>
          <a:off x="6141309" y="3138616"/>
          <a:ext cx="6050692" cy="3719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56776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4387493"/>
              </p:ext>
            </p:extLst>
          </p:nvPr>
        </p:nvGraphicFramePr>
        <p:xfrm>
          <a:off x="0" y="0"/>
          <a:ext cx="6203092" cy="3805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4489190"/>
              </p:ext>
            </p:extLst>
          </p:nvPr>
        </p:nvGraphicFramePr>
        <p:xfrm>
          <a:off x="6203092" y="3373395"/>
          <a:ext cx="5988908" cy="34846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718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9153"/>
            <a:ext cx="12052453" cy="9144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предметы, которые для Вас самые трудные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881387"/>
              </p:ext>
            </p:extLst>
          </p:nvPr>
        </p:nvGraphicFramePr>
        <p:xfrm>
          <a:off x="271849" y="1013554"/>
          <a:ext cx="11590638" cy="56714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264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540" y="253388"/>
            <a:ext cx="11732963" cy="672029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предметы, которые для Вас самые легкие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8501115"/>
              </p:ext>
            </p:extLst>
          </p:nvPr>
        </p:nvGraphicFramePr>
        <p:xfrm>
          <a:off x="185351" y="1025611"/>
          <a:ext cx="11763633" cy="56470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4979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506" y="121186"/>
            <a:ext cx="11710929" cy="782197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предметы, которые для Вас самые интересные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6942041"/>
              </p:ext>
            </p:extLst>
          </p:nvPr>
        </p:nvGraphicFramePr>
        <p:xfrm>
          <a:off x="98854" y="1149178"/>
          <a:ext cx="11942581" cy="55234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4513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6527697"/>
              </p:ext>
            </p:extLst>
          </p:nvPr>
        </p:nvGraphicFramePr>
        <p:xfrm>
          <a:off x="0" y="-1"/>
          <a:ext cx="5931243" cy="3954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1405890"/>
              </p:ext>
            </p:extLst>
          </p:nvPr>
        </p:nvGraphicFramePr>
        <p:xfrm>
          <a:off x="5931243" y="3076833"/>
          <a:ext cx="6260757" cy="378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662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187</Words>
  <Application>Microsoft Office PowerPoint</Application>
  <PresentationFormat>Произвольный</PresentationFormat>
  <Paragraphs>36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ГБПОУ  ДЗМ «МЕДИЦИНСКИЙ КОЛЛЕДЖ № 1» </vt:lpstr>
      <vt:lpstr>Презентация PowerPoint</vt:lpstr>
      <vt:lpstr>Презентация PowerPoint</vt:lpstr>
      <vt:lpstr>Презентация PowerPoint</vt:lpstr>
      <vt:lpstr>Презентация PowerPoint</vt:lpstr>
      <vt:lpstr>Назовите предметы, которые для Вас самые трудные</vt:lpstr>
      <vt:lpstr>Назовите предметы, которые для Вас самые легкие</vt:lpstr>
      <vt:lpstr>Назовите предметы, которые для Вас самые интересные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ГБПОУ  ДЗМ «МЕДИЦИНСКИЙ КОЛЛЕДЖ № 1» СП 1</dc:title>
  <dc:creator>Лафазан ЕВ</dc:creator>
  <cp:lastModifiedBy>Helen</cp:lastModifiedBy>
  <cp:revision>58</cp:revision>
  <cp:lastPrinted>2019-01-17T08:39:44Z</cp:lastPrinted>
  <dcterms:created xsi:type="dcterms:W3CDTF">2018-12-18T15:00:58Z</dcterms:created>
  <dcterms:modified xsi:type="dcterms:W3CDTF">2021-12-27T18:14:51Z</dcterms:modified>
</cp:coreProperties>
</file>