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1A213-04E1-49ED-9C13-09B21E50A3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40844F-3D43-43F1-97C7-F131A54BD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36BEF0-CA44-4FF9-B3E2-24CE5598A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E5AC1A-FB7E-442A-9270-ED5E2E76D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A97FAB-A43A-4EBB-B738-4378676AF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01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1C1D93-BFE7-41ED-9596-7FCFC30C2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2CE67FC-0153-4D99-9649-D4EFF3C785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0AE7CD-1045-4A39-8268-C62EF9209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878226-E750-4A29-AFDB-BC41DFBC3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CB952D-1CDE-4D44-8F3D-DCCBB9D59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214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F1242E6-25F2-476D-BB74-3548757AB6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5C00F3-2759-450E-9856-E108A9847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A4CB72-BD41-4F9B-96F8-F4C879BD0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86177E-6544-4D10-B9B1-025547406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3B29DD-DD5B-4C5F-AB88-04FE65717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031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51DFF3-14B8-4F9C-8338-AF203BBEE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FFAE4B-D481-45F7-91B2-3AA01620C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EA2D12-9B41-4926-9AE0-A1BE887B0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0103D6-1EDA-470B-B118-C2816191D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385D84-3970-4CF7-9D19-F83FA4EB0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7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BB7EE-BAB9-4568-A2AD-539645B2D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0C58C17-FC39-4ACB-983F-F056A947B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BD5F5D-DC4D-40E8-9C47-7D52616D8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B23BE6-4C5D-4F92-82CD-B71E41776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AA95C6-42FD-4137-AE53-9E68F48A7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8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3FFC65-2AB2-412E-806C-EBAF5804D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BC7EF7-DFCE-4F8F-ACA0-ACCEF5AC37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AFA3AE8-D81A-4F7F-8002-FC76DA34F8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C3751F-F210-4797-899A-41D22BB23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43F9625-76F4-4CD1-8FEF-2273D3C0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39BA92-2C39-4999-A9C8-6534BC0D0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497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4FBA55-097E-4753-A8F4-2A68107BA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C8C3FAA-19BA-4760-8E48-5ABDAEB5AA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917FA7-149E-4ECE-A3DD-90DC661862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CC5E5A8-52D2-4AB4-8518-E78CBC187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CE070CE-B1BC-4760-96F5-8444319B54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272E06D-ACBE-4428-8868-7BB9D1A5D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B9B8A1C-F070-4A0F-926D-336F304D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03F5EC1-A2D4-4273-8DE9-703588C28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35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9A5AD-5ECC-463E-A31E-E957D832A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2AECAE2-5476-4413-94DE-3B4C0543A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B04B481-3E5E-4B06-9FB0-F62319A9E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DCE7083-E986-4F4F-9CBD-A401E6072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16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50A81A7-DB0F-4BE1-8456-10FFC1D83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6B18A1A-AD8F-4146-94AE-40CFC0454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740399E-5D42-4FC7-9550-C4924E65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34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3C44E9-8009-4BD4-9023-697081871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A63750-729C-4991-BA06-636B3D783D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537B84C-29E8-49D7-989D-69F7B000B4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BF80F1A-89A2-44A1-9D30-18FA14F7C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21F900-3576-4ACE-A911-76299FEFD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2AC11D-AFE6-4987-8A2A-A5602774A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C65646-9C34-4786-B085-9C911E8D7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B674D6A-5DBD-4827-BB23-6AF5DA9B3F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337B71-3B1E-40E1-979E-A60A51E8C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3199444-71C6-4A7A-BCE9-73E0F64D2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92E877-C8E6-4D71-9BEA-F4B379D37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83AF47-057E-49DB-A6A4-B00F8CCA4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574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B3C7F3-310E-4434-B42C-8CF29C192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9DDD84-E3C4-4E30-9783-67F226F070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B97450-4832-412E-97BE-2CF1D18021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6136E-52B9-440A-8967-886504E6B2AE}" type="datetimeFigureOut">
              <a:rPr lang="ru-RU" smtClean="0"/>
              <a:t>27.12.2021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459511C-4CA5-49AD-A4AE-2424FE015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802519-F134-4A78-9CEB-88A33499D5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E3E03-C300-495E-950B-2915C2E6C1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33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D9D8E0C-993E-4AE7-8206-D90C0D0316D9}"/>
              </a:ext>
            </a:extLst>
          </p:cNvPr>
          <p:cNvPicPr/>
          <p:nvPr/>
        </p:nvPicPr>
        <p:blipFill rotWithShape="1">
          <a:blip r:embed="rId2"/>
          <a:srcRect l="16836" r="18225"/>
          <a:stretch/>
        </p:blipFill>
        <p:spPr bwMode="auto">
          <a:xfrm>
            <a:off x="2157274" y="115410"/>
            <a:ext cx="7474997" cy="67425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189258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2021-12-27T12:54:31Z</dcterms:created>
  <dcterms:modified xsi:type="dcterms:W3CDTF">2021-12-27T12:55:38Z</dcterms:modified>
</cp:coreProperties>
</file>