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A21972-6208-4E2D-BA33-7C9FF713C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4EDDBEA-D084-4985-86C2-5FE3914821A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42546C-3134-45CB-A7FE-29255A55AE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4373804-75DD-42BA-AACE-EA6C27A0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9F0F406-50B4-4E8A-847B-02A665C24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222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DBEA9-FD30-48B8-9058-4A15C5DF9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1B58A9-DC03-4E99-9499-D9E678A7F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2522D8-6F04-4901-A76A-DF751AA3B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D3055F-033F-4AE2-832F-85A6588E4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8FA621-0504-48B6-98B4-27E62FB7C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47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A6470E6-66AB-4B34-9D73-EE7C50C46E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9724998-4877-4931-A5DE-08736183C7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F895A01-3FDD-4A90-88AC-D32E1352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28AECF8-EE67-4982-8519-F1EC4179E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D5752A-9599-4914-8749-55C630793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387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661D9-938E-4562-9EA4-E90234EB2E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DC0742-9E59-4015-B6AB-A1114FAEF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CCCCC6-C9C7-491E-9257-7F2A99DED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22CA52-19AF-4F31-977A-3254A4F524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C8677D-FB19-447C-864B-424049A02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068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FC5C2-9A83-4F35-BCA1-91D9BCEAD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FAC8E6-68FA-453D-9FFE-1B156CCEFD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7207E5-6E91-40AD-8BD2-A1DB569A8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2178E7-C6EA-4045-B278-ED3E1D9E2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D5CF5A-3B7F-428F-8B93-A2F0CA88D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3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C61069-2608-4F81-AE4D-9F8EBC3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129CCF1-CEB6-4EAC-9E19-C898814757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68738BB-CFD0-41CE-8A0B-0284EA050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ED823B6-9C8A-4303-888E-BCAE94872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85F768-BFAE-4FD1-9E7A-B2739C4E0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E333F1-382C-4A68-B8A2-8D740C620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49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86844-0EF2-421E-BFD7-96CF37F47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40EB9A-7FE7-469F-8DB3-5423A2FC02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9E2139-F819-4319-A698-89288CDFC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21B3FEF-B94F-423A-959E-39D9854A7F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22E43CD-6DEB-401D-BFD4-31A86A2754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D8E907-BD1F-4214-BEE9-6AB07C937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610C3F0-2549-443A-865A-1AF81E70D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B53A772-0F10-4743-9BE2-814D9F285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74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19C1E-5A87-4D78-B847-F3379B9EF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FBB9C1-FF1B-4CFA-938C-0CB952DDD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A394A2-2E04-4A0F-BF34-A9A516ED2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5A2A65-D246-47FC-BC4D-43DCB060E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06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2434413-C8C6-494F-AED5-059860CC7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16B5CCD-34A3-46FE-BA92-E14F69168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301E2FF-48A6-449B-BBC5-014D7FF23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15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E0F051-35F1-4750-812B-030BEEBB6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78A4DD-3800-47EE-B4E3-C6F29050A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C5B11C-5904-401E-8155-F7F24E60F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355F9C-680B-4949-9668-F7DD68F0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CE601F-236F-43A7-89F2-2156CB57B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D30FA3-572F-476C-8517-59DC84B6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097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E1EC2-204F-449F-A697-A0EB7EC43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07CC1E2-2895-4F70-A407-4228941167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0E519B-47A4-4F03-AF44-3DBDDE049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B37EC4F-3E4B-4321-9DEB-5A6D34F6E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92F29D-AB38-4A3F-8A76-5EDDD03DF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D8050C6-16CE-46CD-9416-E139DC809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45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7CEEAE-E452-4DEF-AF61-4BF2FE37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075A220-89D9-47E6-ABEB-990E9AA301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5076E2-6D50-4215-AA23-BD855E2BC9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74123-FF12-47BA-9D39-CB0E0D9BC79B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E69942-243F-45EB-9718-D949E255F7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9D7EAB-4BC2-4B29-B995-4E898AFEC1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3E2FD-2869-4513-985C-32CF3D666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810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4771A8-2129-406E-A820-C94EB7C0E764}"/>
              </a:ext>
            </a:extLst>
          </p:cNvPr>
          <p:cNvPicPr/>
          <p:nvPr/>
        </p:nvPicPr>
        <p:blipFill rotWithShape="1">
          <a:blip r:embed="rId2"/>
          <a:srcRect l="17959" r="18867"/>
          <a:stretch/>
        </p:blipFill>
        <p:spPr bwMode="auto">
          <a:xfrm>
            <a:off x="2444817" y="221381"/>
            <a:ext cx="7247823" cy="64585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8229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2021-12-27T12:44:45Z</dcterms:created>
  <dcterms:modified xsi:type="dcterms:W3CDTF">2021-12-27T12:48:31Z</dcterms:modified>
</cp:coreProperties>
</file>