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63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8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10" Type="http://schemas.openxmlformats.org/officeDocument/2006/relationships/image" Target="../media/image19.jpe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Звук и буква 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310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491064" cy="634082"/>
          </a:xfrm>
        </p:spPr>
        <p:txBody>
          <a:bodyPr>
            <a:noAutofit/>
          </a:bodyPr>
          <a:lstStyle/>
          <a:p>
            <a:r>
              <a:rPr lang="ru-RU" sz="2800" dirty="0" smtClean="0"/>
              <a:t>Назови те предметы, названия которых начинаются на В</a:t>
            </a:r>
            <a:endParaRPr lang="ru-RU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46" b="38641"/>
          <a:stretch/>
        </p:blipFill>
        <p:spPr bwMode="auto">
          <a:xfrm>
            <a:off x="260291" y="2276872"/>
            <a:ext cx="8820011" cy="352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7993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Определить место звука В </a:t>
            </a:r>
            <a:r>
              <a:rPr lang="ru-RU" sz="2800" dirty="0" err="1" smtClean="0"/>
              <a:t>в</a:t>
            </a:r>
            <a:r>
              <a:rPr lang="ru-RU" sz="2800" dirty="0" smtClean="0"/>
              <a:t> словах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567461"/>
              </p:ext>
            </p:extLst>
          </p:nvPr>
        </p:nvGraphicFramePr>
        <p:xfrm>
          <a:off x="611560" y="1484784"/>
          <a:ext cx="1440159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0053"/>
                <a:gridCol w="480053"/>
                <a:gridCol w="480053"/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Люда\AppData\Local\Microsoft\Windows\Temporary Internet Files\Content.IE5\V5SAC5XR\rabe_200[1]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5082" b="27428"/>
          <a:stretch/>
        </p:blipFill>
        <p:spPr bwMode="auto">
          <a:xfrm>
            <a:off x="2195736" y="1268760"/>
            <a:ext cx="887028" cy="84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777793"/>
              </p:ext>
            </p:extLst>
          </p:nvPr>
        </p:nvGraphicFramePr>
        <p:xfrm>
          <a:off x="683568" y="2924944"/>
          <a:ext cx="1440159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0053"/>
                <a:gridCol w="480053"/>
                <a:gridCol w="480053"/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 descr="C:\Users\Люда\AppData\Local\Microsoft\Windows\Temporary Internet Files\Content.IE5\ZLVW10JR\mittens-3031401_960_72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284" y="2852936"/>
            <a:ext cx="611931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697865"/>
              </p:ext>
            </p:extLst>
          </p:nvPr>
        </p:nvGraphicFramePr>
        <p:xfrm>
          <a:off x="731117" y="4221088"/>
          <a:ext cx="1440159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0053"/>
                <a:gridCol w="480053"/>
                <a:gridCol w="480053"/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8" name="Picture 4" descr="C:\Users\Люда\AppData\Local\Microsoft\Windows\Temporary Internet Files\Content.IE5\NT5QNJB0\grape_PNG296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116" y="4077072"/>
            <a:ext cx="607600" cy="65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470053"/>
              </p:ext>
            </p:extLst>
          </p:nvPr>
        </p:nvGraphicFramePr>
        <p:xfrm>
          <a:off x="755577" y="5517232"/>
          <a:ext cx="1440159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0053"/>
                <a:gridCol w="480053"/>
                <a:gridCol w="480053"/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9" name="Picture 5" descr="C:\Users\Люда\AppData\Local\Microsoft\Windows\Temporary Internet Files\Content.IE5\NT5QNJB0\bucket_PNG7777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171" y="5445224"/>
            <a:ext cx="641356" cy="67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2505"/>
              </p:ext>
            </p:extLst>
          </p:nvPr>
        </p:nvGraphicFramePr>
        <p:xfrm>
          <a:off x="4499992" y="1437972"/>
          <a:ext cx="1440159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0053"/>
                <a:gridCol w="480053"/>
                <a:gridCol w="480053"/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30" name="Picture 6" descr="C:\Users\Люда\AppData\Local\Microsoft\Windows\Temporary Internet Files\Content.IE5\SBAL7RVJ\owl_PNG11[1]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9" t="5781" r="19154" b="10484"/>
          <a:stretch/>
        </p:blipFill>
        <p:spPr bwMode="auto">
          <a:xfrm>
            <a:off x="6228184" y="1168537"/>
            <a:ext cx="750013" cy="10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465459"/>
              </p:ext>
            </p:extLst>
          </p:nvPr>
        </p:nvGraphicFramePr>
        <p:xfrm>
          <a:off x="4499992" y="2897560"/>
          <a:ext cx="1440159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0053"/>
                <a:gridCol w="480053"/>
                <a:gridCol w="480053"/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32" name="Picture 8" descr="C:\Users\Люда\AppData\Local\Microsoft\Windows\Temporary Internet Files\Content.IE5\V5SAC5XR\Hawksbill_Crag_Trail_011[1]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73" r="21702"/>
          <a:stretch/>
        </p:blipFill>
        <p:spPr bwMode="auto">
          <a:xfrm>
            <a:off x="6200028" y="2489670"/>
            <a:ext cx="1226498" cy="919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204479"/>
            <a:ext cx="144462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178074"/>
              </p:ext>
            </p:extLst>
          </p:nvPr>
        </p:nvGraphicFramePr>
        <p:xfrm>
          <a:off x="4526162" y="5532872"/>
          <a:ext cx="1440159" cy="504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0053"/>
                <a:gridCol w="480053"/>
                <a:gridCol w="480053"/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36" name="Picture 12" descr="C:\Users\Люда\AppData\Local\Microsoft\Windows\Temporary Internet Files\Content.IE5\NT5QNJB0\p42rmkhh-1456834648[1]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740"/>
          <a:stretch/>
        </p:blipFill>
        <p:spPr bwMode="auto">
          <a:xfrm>
            <a:off x="6153916" y="4174596"/>
            <a:ext cx="1648561" cy="497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Люда\AppData\Local\Microsoft\Windows\Temporary Internet Files\Content.IE5\ZLVW10JR\whistleblowing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291" y="5517412"/>
            <a:ext cx="1079971" cy="607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653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Допиши букву В</a:t>
            </a:r>
            <a:endParaRPr lang="ru-RU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76" b="23907"/>
          <a:stretch/>
        </p:blipFill>
        <p:spPr bwMode="auto">
          <a:xfrm>
            <a:off x="1259632" y="2810792"/>
            <a:ext cx="7274019" cy="117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6225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60648"/>
            <a:ext cx="5698976" cy="85010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Разложи предметы по коробкам</a:t>
            </a:r>
            <a:endParaRPr lang="ru-RU" sz="2800" dirty="0"/>
          </a:p>
        </p:txBody>
      </p:sp>
      <p:pic>
        <p:nvPicPr>
          <p:cNvPr id="2050" name="Picture 2" descr="C:\Users\Люда\AppData\Local\Microsoft\Windows\Temporary Internet Files\Content.IE5\NT5QNJB0\box_PNG147[1]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6" t="19567" r="19989" b="13628"/>
          <a:stretch/>
        </p:blipFill>
        <p:spPr bwMode="auto">
          <a:xfrm>
            <a:off x="688368" y="4437112"/>
            <a:ext cx="1304819" cy="1376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437112"/>
            <a:ext cx="1304925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5013176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В, В</a:t>
            </a:r>
            <a:r>
              <a:rPr lang="en-US" dirty="0" smtClean="0"/>
              <a:t>^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948264" y="4886145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Ф</a:t>
            </a:r>
            <a:r>
              <a:rPr lang="ru-RU" dirty="0" smtClean="0"/>
              <a:t>, </a:t>
            </a:r>
            <a:r>
              <a:rPr lang="ru-RU" dirty="0"/>
              <a:t>Ф</a:t>
            </a:r>
            <a:r>
              <a:rPr lang="en-US" dirty="0" smtClean="0"/>
              <a:t>^</a:t>
            </a:r>
            <a:endParaRPr lang="ru-RU" dirty="0"/>
          </a:p>
        </p:txBody>
      </p:sp>
      <p:pic>
        <p:nvPicPr>
          <p:cNvPr id="2053" name="Picture 5" descr="C:\Users\Люда\AppData\Local\Microsoft\Windows\Temporary Internet Files\Content.IE5\NT5QNJB0\metal_nail_PNG16989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24744"/>
            <a:ext cx="1268760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Люда\AppData\Local\Microsoft\Windows\Temporary Internet Files\Content.IE5\SBAL7RVJ\A_Red_Star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052736"/>
            <a:ext cx="1092638" cy="950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Люда\AppData\Local\Microsoft\Windows\Temporary Internet Files\Content.IE5\V5SAC5XR\2018-06-23-21-40-10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560" y="1268760"/>
            <a:ext cx="1268760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Люда\AppData\Local\Microsoft\Windows\Temporary Internet Files\Content.IE5\ZLVW10JR\Gorfou_sauteur_-_Rockhopper_Penguin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27" y="1268760"/>
            <a:ext cx="999186" cy="1044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Люда\AppData\Local\Microsoft\Windows\Temporary Internet Files\Content.IE5\SBAL7RVJ\coffee-1409303089cxc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80928"/>
            <a:ext cx="1526249" cy="1010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:\Users\Люда\AppData\Local\Microsoft\Windows\Temporary Internet Files\Content.IE5\V5SAC5XR\bonbon_PNG13900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540" y="2680878"/>
            <a:ext cx="1210444" cy="1210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C:\Users\Люда\AppData\Local\Microsoft\Windows\Temporary Internet Files\Content.IE5\ZLVW10JR\Офицерская_фуражка_ВВС_и_ВДВ_ВС_СССР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038972"/>
            <a:ext cx="1256780" cy="873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441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6563072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Собери вещи в сумки</a:t>
            </a:r>
            <a:endParaRPr lang="ru-RU" dirty="0"/>
          </a:p>
        </p:txBody>
      </p:sp>
      <p:pic>
        <p:nvPicPr>
          <p:cNvPr id="3074" name="Picture 2" descr="C:\Users\Люда\AppData\Local\Microsoft\Windows\Temporary Internet Files\Content.IE5\V5SAC5XR\women_bag_PNG6393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869160"/>
            <a:ext cx="1844824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Люда\AppData\Local\Microsoft\Windows\Temporary Internet Files\Content.IE5\V5SAC5XR\women_bag_PNG6393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919" y="4869160"/>
            <a:ext cx="1628800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5616" y="5791572"/>
            <a:ext cx="432048" cy="373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12360" y="568356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</a:t>
            </a:r>
            <a:endParaRPr lang="ru-RU" dirty="0"/>
          </a:p>
        </p:txBody>
      </p:sp>
      <p:pic>
        <p:nvPicPr>
          <p:cNvPr id="3076" name="Picture 4" descr="C:\Users\Люда\AppData\Local\Microsoft\Windows\Temporary Internet Files\Content.IE5\ZLVW10JR\bow_PNG10095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61" y="1350207"/>
            <a:ext cx="1399209" cy="1166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Люда\AppData\Local\Microsoft\Windows\Temporary Internet Files\Content.IE5\NT5QNJB0\94317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068468"/>
            <a:ext cx="1251223" cy="832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Люда\AppData\Local\Microsoft\Windows\Temporary Internet Files\Content.IE5\NT5QNJB0\Trouser-parts.svg[1]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79" t="4176" r="15698" b="8295"/>
          <a:stretch/>
        </p:blipFill>
        <p:spPr bwMode="auto">
          <a:xfrm>
            <a:off x="5179152" y="980728"/>
            <a:ext cx="1050631" cy="2203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Люда\AppData\Local\Microsoft\Windows\Temporary Internet Files\Content.IE5\NT5QNJB0\1200px-Soviet_jars[1]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86" t="47809" r="84887" b="20506"/>
          <a:stretch/>
        </p:blipFill>
        <p:spPr bwMode="auto">
          <a:xfrm>
            <a:off x="7263038" y="1068468"/>
            <a:ext cx="981370" cy="144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Люда\AppData\Local\Microsoft\Windows\Temporary Internet Files\Content.IE5\ZLVW10JR\mittens-3031401_960_72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879" y="3076043"/>
            <a:ext cx="1087983" cy="97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Люда\AppData\Local\Microsoft\Windows\Temporary Internet Files\Content.IE5\ZLVW10JR\Элиты_ботинки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708338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Люда\AppData\Local\Microsoft\Windows\Temporary Internet Files\Content.IE5\NT5QNJB0\79px-Elitevalenkiduble46[1]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400" y="3068960"/>
            <a:ext cx="1153276" cy="1459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Люда\AppData\Local\Microsoft\Windows\Temporary Internet Files\Content.IE5\ZLVW10JR\beret-2683094_640[1].pn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9" t="19795" r="16107" b="20010"/>
          <a:stretch/>
        </p:blipFill>
        <p:spPr bwMode="auto">
          <a:xfrm>
            <a:off x="4465018" y="3777631"/>
            <a:ext cx="1478687" cy="1154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716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93" t="75927" r="-2152" b="1394"/>
          <a:stretch/>
        </p:blipFill>
        <p:spPr bwMode="auto">
          <a:xfrm>
            <a:off x="-273808" y="1196752"/>
            <a:ext cx="9605098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04251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40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Звук и буква В</vt:lpstr>
      <vt:lpstr>Назови те предметы, названия которых начинаются на В</vt:lpstr>
      <vt:lpstr>Определить место звука В в словах</vt:lpstr>
      <vt:lpstr>Допиши букву В</vt:lpstr>
      <vt:lpstr>Разложи предметы по коробкам</vt:lpstr>
      <vt:lpstr>Собери вещи в сумки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и буква В</dc:title>
  <dc:creator>Люда</dc:creator>
  <cp:lastModifiedBy>Люда</cp:lastModifiedBy>
  <cp:revision>4</cp:revision>
  <dcterms:created xsi:type="dcterms:W3CDTF">2019-10-16T17:22:49Z</dcterms:created>
  <dcterms:modified xsi:type="dcterms:W3CDTF">2019-10-16T17:58:49Z</dcterms:modified>
</cp:coreProperties>
</file>