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06496-A8BF-46BE-B75A-9BBA358AF8D0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8D58-9E8E-47B4-93A0-0DC9364A276D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Picture 2" descr="http://1.bp.blogspot.com/-kz7tqZRvWN0/UNS750ki0qI/AAAAAAAAD1Y/QwGWuN0Nf7E/s1600/1290975653_wchh_5015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9035" y="0"/>
            <a:ext cx="931303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2294" name="Picture 6" descr="http://image2you.ru/allimages/_img_33058_21f0c_135519566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0215" y="0"/>
            <a:ext cx="5243785" cy="6669360"/>
          </a:xfrm>
          <a:prstGeom prst="rect">
            <a:avLst/>
          </a:prstGeom>
          <a:noFill/>
        </p:spPr>
      </p:pic>
      <p:pic>
        <p:nvPicPr>
          <p:cNvPr id="11" name="Picture 2" descr="Синий декор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2564904"/>
            <a:ext cx="6625146" cy="429309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06496-A8BF-46BE-B75A-9BBA358AF8D0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8D58-9E8E-47B4-93A0-0DC9364A276D}" type="slidenum">
              <a:rPr lang="ru-RU" smtClean="0"/>
              <a:t>‹#›</a:t>
            </a:fld>
            <a:endParaRPr lang="ru-RU"/>
          </a:p>
        </p:txBody>
      </p:sp>
      <p:pic>
        <p:nvPicPr>
          <p:cNvPr id="5122" name="Picture 2" descr="http://1.bp.blogspot.com/-kz7tqZRvWN0/UNS750ki0qI/AAAAAAAAD1Y/QwGWuN0Nf7E/s1600/1290975653_wchh_5015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303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5126" name="Picture 6" descr="Золотая Зима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>
            <a:off x="0" y="38741"/>
            <a:ext cx="3383360" cy="6819257"/>
          </a:xfrm>
          <a:prstGeom prst="rect">
            <a:avLst/>
          </a:prstGeom>
          <a:noFill/>
        </p:spPr>
      </p:pic>
      <p:pic>
        <p:nvPicPr>
          <p:cNvPr id="5124" name="Picture 4" descr="http://image2you.ru/allimages/_img_33058_21f0c_135519566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3336938" cy="424411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06496-A8BF-46BE-B75A-9BBA358AF8D0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28D58-9E8E-47B4-93A0-0DC9364A27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7"/>
            <a:ext cx="5470376" cy="1512168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/>
              <a:t>Муниципальное дошкольное образовательное автономное учреждение центр развития ребенка – детский сад «Фантазия»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Отчет о проведении новогоднего утренника в </a:t>
            </a:r>
            <a:r>
              <a:rPr lang="ru-RU" sz="31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младшей </a:t>
            </a:r>
            <a:r>
              <a:rPr lang="ru-RU" sz="31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31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группе</a:t>
            </a:r>
            <a:br>
              <a:rPr lang="ru-RU" sz="31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«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Новогодний утренник»</a:t>
            </a: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</a:br>
            <a:endParaRPr lang="ru-RU" b="1" i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365104"/>
            <a:ext cx="2664296" cy="1440160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1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1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</a:p>
          <a:p>
            <a:pPr>
              <a:defRPr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Камалетдинова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31840" y="0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Праздник!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 нетерпением ждут его дети!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он, долгожданный, наступил — искристый и радостный, полный удивительных чудес, волшебных красок и звонкого смеха.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счастливые от восторга глаза детей — лучшая награда организаторам этого праздника!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состоялся утренник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862322"/>
            <a:ext cx="5256584" cy="35910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2771800" y="692696"/>
            <a:ext cx="59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88640"/>
            <a:ext cx="56886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в нашем детском саду-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праздник елки и зимы, сказки и игр с Дедом Морозом, которые уносят ребят в мир фантазии, будят воображение, наполняют сильными эмоциональными впечатлениями!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91864"/>
            <a:ext cx="2445630" cy="3265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595" y="3789040"/>
            <a:ext cx="3648405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0"/>
            <a:ext cx="6390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новогоднее приключение отличалось легкостью, весельем, непринужденностью. Дети водили хороводы, читали стихи, пели  песни.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917" y="1772816"/>
            <a:ext cx="2283718" cy="30449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12776"/>
            <a:ext cx="3528392" cy="2646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148407"/>
            <a:ext cx="3323861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60648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самое большое удовольствие – это встреча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героями Снеговиком, Снегурочкой, Дедом Морозом который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 шутки, затеи, игры.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стремились, чтобы затей было как можно больше и большинство выступлений было сюрпризным.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298" y="2507417"/>
            <a:ext cx="2139702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918" y="1115676"/>
            <a:ext cx="2268961" cy="30252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81" y="2636912"/>
            <a:ext cx="2859782" cy="38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16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6858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 нашего праздника был  составлен так, чтобы каждый ребёнок мог стать участником праздника, чтобы у каждого была своя, пусть даже небольшая роль.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  нашем новогоднем празднике было  много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снеговиков мальчиков и девочек снегурочек.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оказавшись в центре развития таких сюжетов, радовались, переживали,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таким образом, не только эмоциональный, но и нравственный заряд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Была игра со снежками в котором участвовал герой снеговик.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96952"/>
            <a:ext cx="2355726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081835"/>
            <a:ext cx="2499742" cy="33329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08920"/>
            <a:ext cx="235572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6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260649"/>
            <a:ext cx="6750496" cy="2318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новогодних праздников - это время красивой, доброй сказки, которая приходит в наш детский сад в конце каждого года с наступлением зимних холодов.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приносит нам надежду на лучшее, дарит нам множество подарков.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виной всему Новый год - время, когда исполняются самые заветные желания и мечты.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00387"/>
            <a:ext cx="2679762" cy="357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00387"/>
            <a:ext cx="2574032" cy="343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96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281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Тема Office</vt:lpstr>
      <vt:lpstr>       Муниципальное дошкольное образовательное автономное учреждение центр развития ребенка – детский сад «Фантазия»   Отчет о проведении новогоднего утренника в младшей  группе «Новогодний утренник»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Ильдар Камалетдинов</cp:lastModifiedBy>
  <cp:revision>10</cp:revision>
  <dcterms:created xsi:type="dcterms:W3CDTF">2014-08-07T14:37:46Z</dcterms:created>
  <dcterms:modified xsi:type="dcterms:W3CDTF">2022-01-04T14:49:24Z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725462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