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70" r:id="rId2"/>
    <p:sldId id="258" r:id="rId3"/>
    <p:sldId id="273" r:id="rId4"/>
    <p:sldId id="27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01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E13EF-D637-405E-8134-0D665E68A971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E7F64-57D4-4EB5-AB41-93DA637A4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Рабочий стол\1618885388_27-phonoteka_org-p-nezhno-goluboi-zimnii-fon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92" y="0"/>
            <a:ext cx="928689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785794"/>
            <a:ext cx="592935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2B01A1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          МАСТЕР - КЛАСС</a:t>
            </a:r>
          </a:p>
          <a:p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857620" y="2071678"/>
            <a:ext cx="5286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   «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Ёлочка из бумаги»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14876" y="3357562"/>
            <a:ext cx="38576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262673"/>
                </a:solidFill>
                <a:ea typeface="Microsoft YaHei" pitchFamily="34" charset="-122"/>
              </a:rPr>
              <a:t>Подготовила   воспитатель  </a:t>
            </a:r>
          </a:p>
          <a:p>
            <a:pPr algn="ctr"/>
            <a:r>
              <a:rPr lang="ru-RU" b="1" i="1" dirty="0" smtClean="0">
                <a:solidFill>
                  <a:srgbClr val="262673"/>
                </a:solidFill>
                <a:ea typeface="Microsoft YaHei" pitchFamily="34" charset="-122"/>
              </a:rPr>
              <a:t>МБ ДОУ «Детский сад №207» , г.Новокузнецк, </a:t>
            </a:r>
            <a:r>
              <a:rPr lang="ru-RU" b="1" i="1" dirty="0" err="1" smtClean="0">
                <a:solidFill>
                  <a:srgbClr val="262673"/>
                </a:solidFill>
              </a:rPr>
              <a:t>Неугодова</a:t>
            </a:r>
            <a:r>
              <a:rPr lang="ru-RU" b="1" i="1" dirty="0" smtClean="0">
                <a:solidFill>
                  <a:srgbClr val="262673"/>
                </a:solidFill>
              </a:rPr>
              <a:t> О.В.</a:t>
            </a:r>
            <a:endParaRPr lang="ru-RU" dirty="0">
              <a:solidFill>
                <a:srgbClr val="262673"/>
              </a:solidFill>
            </a:endParaRPr>
          </a:p>
        </p:txBody>
      </p:sp>
      <p:pic>
        <p:nvPicPr>
          <p:cNvPr id="1028" name="Picture 4" descr="D:\Рабочий стол\584310808fa12158c5f8764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142984"/>
            <a:ext cx="4214842" cy="4929198"/>
          </a:xfrm>
          <a:prstGeom prst="rect">
            <a:avLst/>
          </a:prstGeom>
          <a:noFill/>
        </p:spPr>
      </p:pic>
      <p:pic>
        <p:nvPicPr>
          <p:cNvPr id="8" name="Picture 2" descr="D:\Рабочий стол\снеговик-DoV (8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3248"/>
            <a:ext cx="2143140" cy="2357430"/>
          </a:xfrm>
          <a:prstGeom prst="rect">
            <a:avLst/>
          </a:prstGeom>
          <a:noFill/>
        </p:spPr>
      </p:pic>
      <p:pic>
        <p:nvPicPr>
          <p:cNvPr id="11" name="Рисунок 10" descr="D:\Рабочий стол\533e0c1932c5cda3e26e8def0ddda4ee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4500570"/>
            <a:ext cx="150019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Рабочий стол\1618885388_27-phonoteka_org-p-nezhno-goluboi-zimnii-fon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92" y="0"/>
            <a:ext cx="928689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14290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42910" y="-214338"/>
            <a:ext cx="8143932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      </a:t>
            </a:r>
          </a:p>
          <a:p>
            <a:endParaRPr lang="ru-RU" sz="2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        </a:t>
            </a:r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Что нужно чтобы заинтересовать ребенка? </a:t>
            </a:r>
            <a:r>
              <a:rPr lang="ru-RU" sz="2400" dirty="0" smtClean="0">
                <a:latin typeface="Monotype Corsiva" pitchFamily="66" charset="0"/>
              </a:rPr>
              <a:t> </a:t>
            </a:r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   Один из вариантов ответа — это совместное творчество. Здесь не обязательно знать все тонкости  аппликации, но результат в любом случае будет замечательный!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Вам понадобится:</a:t>
            </a:r>
          </a:p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       - лист картона ;</a:t>
            </a:r>
          </a:p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       - лист цветной зелёной бумаги;</a:t>
            </a:r>
          </a:p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       - ножницы, карандаш, линейка;         </a:t>
            </a:r>
          </a:p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       - клей-карандаш;</a:t>
            </a:r>
          </a:p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       - мелкие предметы для украшения ели.</a:t>
            </a:r>
          </a:p>
          <a:p>
            <a:r>
              <a:rPr lang="ru-RU" sz="2800" b="1" i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  <a:r>
              <a:rPr lang="ru-RU" sz="2400" b="1" i="1" dirty="0" smtClean="0">
                <a:solidFill>
                  <a:srgbClr val="2B01A1"/>
                </a:solidFill>
              </a:rPr>
              <a:t> </a:t>
            </a:r>
            <a:endParaRPr lang="ru-RU" sz="2400" b="1" i="1" dirty="0">
              <a:solidFill>
                <a:srgbClr val="2B01A1"/>
              </a:solidFill>
            </a:endParaRPr>
          </a:p>
        </p:txBody>
      </p:sp>
      <p:pic>
        <p:nvPicPr>
          <p:cNvPr id="6" name="Рисунок 5" descr="D:\Рабочий стол\img4.jpg"/>
          <p:cNvPicPr/>
          <p:nvPr/>
        </p:nvPicPr>
        <p:blipFill>
          <a:blip r:embed="rId3"/>
          <a:srcRect l="64618" t="51496"/>
          <a:stretch>
            <a:fillRect/>
          </a:stretch>
        </p:blipFill>
        <p:spPr bwMode="auto">
          <a:xfrm>
            <a:off x="6286512" y="3286124"/>
            <a:ext cx="2357454" cy="23050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Рабочий стол\1618885388_27-phonoteka_org-p-nezhno-goluboi-zimnii-fon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92" y="0"/>
            <a:ext cx="9286892" cy="6858000"/>
          </a:xfrm>
          <a:prstGeom prst="rect">
            <a:avLst/>
          </a:prstGeom>
          <a:noFill/>
        </p:spPr>
      </p:pic>
      <p:pic>
        <p:nvPicPr>
          <p:cNvPr id="5" name="Рисунок 4" descr="D:\Рабочий стол\img5.jpg"/>
          <p:cNvPicPr/>
          <p:nvPr/>
        </p:nvPicPr>
        <p:blipFill>
          <a:blip r:embed="rId3"/>
          <a:srcRect l="3846" t="7692" r="50000" b="50769"/>
          <a:stretch>
            <a:fillRect/>
          </a:stretch>
        </p:blipFill>
        <p:spPr bwMode="auto">
          <a:xfrm>
            <a:off x="857224" y="714356"/>
            <a:ext cx="307183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Рабочий стол\img5.jpg"/>
          <p:cNvPicPr/>
          <p:nvPr/>
        </p:nvPicPr>
        <p:blipFill>
          <a:blip r:embed="rId3"/>
          <a:srcRect l="47845" t="50564" r="4936" b="3282"/>
          <a:stretch>
            <a:fillRect/>
          </a:stretch>
        </p:blipFill>
        <p:spPr bwMode="auto">
          <a:xfrm>
            <a:off x="4857752" y="714356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Рабочий стол\img6.jpg"/>
          <p:cNvPicPr/>
          <p:nvPr/>
        </p:nvPicPr>
        <p:blipFill>
          <a:blip r:embed="rId4"/>
          <a:srcRect r="38298" b="40298"/>
          <a:stretch>
            <a:fillRect/>
          </a:stretch>
        </p:blipFill>
        <p:spPr bwMode="auto">
          <a:xfrm>
            <a:off x="928662" y="3857628"/>
            <a:ext cx="300039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Рабочий стол\img6.jpg"/>
          <p:cNvPicPr/>
          <p:nvPr/>
        </p:nvPicPr>
        <p:blipFill>
          <a:blip r:embed="rId4"/>
          <a:srcRect l="43475" t="44577"/>
          <a:stretch>
            <a:fillRect/>
          </a:stretch>
        </p:blipFill>
        <p:spPr bwMode="auto">
          <a:xfrm>
            <a:off x="5000628" y="3929066"/>
            <a:ext cx="314327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Рабочий стол\1618885388_27-phonoteka_org-p-nezhno-goluboi-zimnii-fon-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892" y="0"/>
            <a:ext cx="9286892" cy="6858000"/>
          </a:xfrm>
          <a:prstGeom prst="rect">
            <a:avLst/>
          </a:prstGeom>
          <a:noFill/>
        </p:spPr>
      </p:pic>
      <p:pic>
        <p:nvPicPr>
          <p:cNvPr id="5" name="Рисунок 4" descr="D:\Рабочий стол\img7.jpg"/>
          <p:cNvPicPr/>
          <p:nvPr/>
        </p:nvPicPr>
        <p:blipFill>
          <a:blip r:embed="rId3"/>
          <a:srcRect l="3349" r="57297" b="41818"/>
          <a:stretch>
            <a:fillRect/>
          </a:stretch>
        </p:blipFill>
        <p:spPr bwMode="auto">
          <a:xfrm>
            <a:off x="1285852" y="714356"/>
            <a:ext cx="264320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:\Рабочий стол\img8 (1).jpg"/>
          <p:cNvPicPr/>
          <p:nvPr/>
        </p:nvPicPr>
        <p:blipFill>
          <a:blip r:embed="rId4"/>
          <a:srcRect l="28226" r="25806"/>
          <a:stretch>
            <a:fillRect/>
          </a:stretch>
        </p:blipFill>
        <p:spPr bwMode="auto">
          <a:xfrm>
            <a:off x="4714876" y="714356"/>
            <a:ext cx="2714644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:\Рабочий стол\H3681378ca6d848d69f8541fd0e64464cI.jpg"/>
          <p:cNvPicPr/>
          <p:nvPr/>
        </p:nvPicPr>
        <p:blipFill>
          <a:blip r:embed="rId5" cstate="print"/>
          <a:srcRect b="8060"/>
          <a:stretch>
            <a:fillRect/>
          </a:stretch>
        </p:blipFill>
        <p:spPr bwMode="auto">
          <a:xfrm>
            <a:off x="1071538" y="4071942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714744" y="4000504"/>
            <a:ext cx="542925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    </a:t>
            </a:r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Ёлочку можно украсить             различными материалами или </a:t>
            </a:r>
          </a:p>
          <a:p>
            <a:r>
              <a:rPr lang="ru-RU" sz="2800" b="1" i="1" dirty="0" smtClean="0">
                <a:solidFill>
                  <a:srgbClr val="2B01A1"/>
                </a:solidFill>
                <a:latin typeface="Monotype Corsiva" pitchFamily="66" charset="0"/>
              </a:rPr>
              <a:t>  просто игрушки нарисовать.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109</Words>
  <PresentationFormat>Экран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 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 нетрадиционного  рисования  в младшей и средней группе</dc:title>
  <dc:creator>Марина</dc:creator>
  <cp:lastModifiedBy>Пользователь</cp:lastModifiedBy>
  <cp:revision>72</cp:revision>
  <dcterms:created xsi:type="dcterms:W3CDTF">2018-02-21T08:25:30Z</dcterms:created>
  <dcterms:modified xsi:type="dcterms:W3CDTF">2022-01-05T14:32:52Z</dcterms:modified>
</cp:coreProperties>
</file>