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9316"/>
            <a:ext cx="9144000" cy="690731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060575"/>
            <a:ext cx="8229600" cy="2160588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профилактических</a:t>
            </a:r>
            <a:b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упражнений</a:t>
            </a:r>
            <a:b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верхних дыхательных путей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</a:t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Кучерова О.Л.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23339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work\Desktop\slayd2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978"/>
            <a:ext cx="9144000" cy="6886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730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work\Desktop\slayd3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94"/>
            <a:ext cx="9144000" cy="6851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72462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work\Desktop\slayd4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871" y="0"/>
            <a:ext cx="915687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3075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work\Desktop\slayd5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4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01840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work\Desktop\slayd6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6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7321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work\Desktop\slayd7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6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628902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Экран (4:3)</PresentationFormat>
  <Paragraphs>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  Комплекс профилактических упражнений для верхних дыхательных путей                                                                                                                  Выполнила: Кучерова О.Л.                                                       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Комплекс профилактических упражнений для верхних дыхательных путей</dc:title>
  <dc:creator>work</dc:creator>
  <cp:lastModifiedBy>1</cp:lastModifiedBy>
  <cp:revision>9</cp:revision>
  <dcterms:created xsi:type="dcterms:W3CDTF">2013-10-29T09:11:47Z</dcterms:created>
  <dcterms:modified xsi:type="dcterms:W3CDTF">2022-01-08T16:55:21Z</dcterms:modified>
</cp:coreProperties>
</file>