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1" r:id="rId3"/>
    <p:sldId id="270" r:id="rId4"/>
    <p:sldId id="262" r:id="rId5"/>
    <p:sldId id="263" r:id="rId6"/>
    <p:sldId id="264" r:id="rId7"/>
    <p:sldId id="265" r:id="rId8"/>
    <p:sldId id="269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8491846-1477-46D7-88F3-724D02860010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88640"/>
            <a:ext cx="7997512" cy="5424716"/>
          </a:xfrm>
        </p:spPr>
        <p:txBody>
          <a:bodyPr>
            <a:normAutofit fontScale="85000" lnSpcReduction="10000"/>
          </a:bodyPr>
          <a:lstStyle/>
          <a:p>
            <a:pPr marL="449580" marR="540385" algn="ctr">
              <a:lnSpc>
                <a:spcPct val="150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449580" marR="540385" algn="ctr">
              <a:lnSpc>
                <a:spcPct val="150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449580" marR="540385" algn="ctr">
              <a:lnSpc>
                <a:spcPct val="150000"/>
              </a:lnSpc>
              <a:spcAft>
                <a:spcPts val="1000"/>
              </a:spcAft>
            </a:pPr>
            <a:r>
              <a:rPr lang="ru-RU" sz="5900" dirty="0" smtClean="0">
                <a:latin typeface="Times New Roman"/>
                <a:ea typeface="Calibri"/>
                <a:cs typeface="Times New Roman"/>
              </a:rPr>
              <a:t>Оформление одноразовой тарелочки в технике </a:t>
            </a:r>
            <a:r>
              <a:rPr lang="ru-RU" sz="5900" dirty="0" err="1" smtClean="0">
                <a:latin typeface="Times New Roman"/>
                <a:ea typeface="Calibri"/>
                <a:cs typeface="Times New Roman"/>
              </a:rPr>
              <a:t>декупаж</a:t>
            </a:r>
            <a:r>
              <a:rPr lang="ru-RU" sz="59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449580" marR="540385" algn="r">
              <a:lnSpc>
                <a:spcPct val="150000"/>
              </a:lnSpc>
              <a:spcAft>
                <a:spcPts val="1000"/>
              </a:spcAft>
            </a:pPr>
            <a:endParaRPr lang="ru-RU" sz="5900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56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Всем спасибо за     внимание!!!!!</a:t>
            </a:r>
            <a:endParaRPr lang="ru-RU" dirty="0"/>
          </a:p>
        </p:txBody>
      </p:sp>
      <p:pic>
        <p:nvPicPr>
          <p:cNvPr id="3074" name="Picture 2" descr="C:\Users\2E08~1\AppData\Local\Temp\Rar$DIa0.588\znanio.ru-anima-f2-1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89" y="-99392"/>
            <a:ext cx="24384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C:\Users\%D0%BC%D0%BE%D0%B9\Downloads\znanio.ru-anima-f2-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 descr="C:\Users\2E08~1\AppData\Local\Temp\Rar$DIa0.632\znanio.ru-anima-f2-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45024"/>
            <a:ext cx="195947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2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352928" cy="4647416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Материалы Для  работы 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Одноразовая тарелочка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Ножницы.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Трехслойные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салфетки с рисунком.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4.  Клей ПВА.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Кисти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Контуры акриловые краски.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7. Акриловые краски - для окрашивания фона.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76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e87/00069e36-c6b898a9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1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ТЕХНОЛОГИЯ </a:t>
            </a:r>
            <a:r>
              <a:rPr lang="ru-RU" b="1" dirty="0"/>
              <a:t>ИЗГОТОВЛЕНИЯ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Мы сегодня с вами будем </a:t>
            </a:r>
            <a:r>
              <a:rPr lang="ru-RU" dirty="0" err="1"/>
              <a:t>декупировать</a:t>
            </a:r>
            <a:r>
              <a:rPr lang="ru-RU" dirty="0"/>
              <a:t> одноразовую пластиковую тарелку.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4176464" cy="314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1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ru-RU" dirty="0"/>
              <a:t>1. Выберите понравившийся рисунок и вырежьте его. Разделите салфетку на слои и используйте верхний, красочный слой.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Documents and Settings\Lanos\Рабочий стол\мастер класс\Фото-012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280831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3024336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5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136904" cy="548640"/>
          </a:xfrm>
        </p:spPr>
        <p:txBody>
          <a:bodyPr/>
          <a:lstStyle/>
          <a:p>
            <a:r>
              <a:rPr lang="ru-RU" dirty="0"/>
              <a:t>2. Нанесите клей на поверхность и наложите вырезанный мотив. Покройте двумя слоями клея. Салфетка должна полностью пропитаться клеем, а рисунок надо тщательно и очень аккуратно разгладить кистью (не рукой!).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Documents and Settings\Lanos\Рабочий стол\мастер класс\Фото-013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309634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324036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81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520940" cy="548640"/>
          </a:xfrm>
        </p:spPr>
        <p:txBody>
          <a:bodyPr/>
          <a:lstStyle/>
          <a:p>
            <a:r>
              <a:rPr lang="ru-RU" dirty="0"/>
              <a:t>3. С помощью акриловых красок  мы окрашиваем фон, а с помощью  контуров мы обводим контуры рисунка.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Documents and Settings\Lanos\Рабочий стол\мастер класс\Фото-013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09634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48011"/>
            <a:ext cx="3379837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5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ой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273367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ой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2231"/>
            <a:ext cx="2952328" cy="248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ой\Desktop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55446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187"/>
            <a:ext cx="3024336" cy="271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ой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188"/>
            <a:ext cx="2880320" cy="271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ой\Desktop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83635"/>
            <a:ext cx="41284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ой\Desktop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02" y="3183635"/>
            <a:ext cx="338437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8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75</TotalTime>
  <Words>90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Franklin Gothic Book</vt:lpstr>
      <vt:lpstr>Franklin Gothic Medium</vt:lpstr>
      <vt:lpstr>Times New Roman</vt:lpstr>
      <vt:lpstr>Tunga</vt:lpstr>
      <vt:lpstr>Wingdings</vt:lpstr>
      <vt:lpstr>Углы</vt:lpstr>
      <vt:lpstr>Презентация PowerPoint</vt:lpstr>
      <vt:lpstr>              Материалы Для  работы   1  Одноразовая тарелочка. 2. Ножницы. 3. Трехслойные салфетки с рисунком. 4.  Клей ПВА. 5.  Кисти. 6.  Контуры акриловые краски. 7. Акриловые краски - для окрашивания фона.   </vt:lpstr>
      <vt:lpstr>Презентация PowerPoint</vt:lpstr>
      <vt:lpstr> ТЕХНОЛОГИЯ ИЗГОТОВЛЕНИЯ:  Мы сегодня с вами будем декупировать одноразовую пластиковую тарелку. </vt:lpstr>
      <vt:lpstr>1. Выберите понравившийся рисунок и вырежьте его. Разделите салфетку на слои и используйте верхний, красочный слой. </vt:lpstr>
      <vt:lpstr>2. Нанесите клей на поверхность и наложите вырезанный мотив. Покройте двумя слоями клея. Салфетка должна полностью пропитаться клеем, а рисунок надо тщательно и очень аккуратно разгладить кистью (не рукой!). </vt:lpstr>
      <vt:lpstr>3. С помощью акриловых красок  мы окрашиваем фон, а с помощью  контуров мы обводим контуры рисунка. </vt:lpstr>
      <vt:lpstr>Презентация PowerPoint</vt:lpstr>
      <vt:lpstr>Презентация PowerPoint</vt:lpstr>
      <vt:lpstr>Всем спасибо за     внимание!!!!!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Ирина</cp:lastModifiedBy>
  <cp:revision>12</cp:revision>
  <dcterms:created xsi:type="dcterms:W3CDTF">2017-08-29T14:31:24Z</dcterms:created>
  <dcterms:modified xsi:type="dcterms:W3CDTF">2021-11-07T04:55:09Z</dcterms:modified>
</cp:coreProperties>
</file>