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05" r:id="rId3"/>
    <p:sldId id="301" r:id="rId4"/>
    <p:sldId id="302" r:id="rId5"/>
    <p:sldId id="300" r:id="rId6"/>
    <p:sldId id="307" r:id="rId7"/>
    <p:sldId id="308" r:id="rId8"/>
    <p:sldId id="309" r:id="rId9"/>
    <p:sldId id="310" r:id="rId10"/>
    <p:sldId id="303" r:id="rId11"/>
    <p:sldId id="304" r:id="rId12"/>
    <p:sldId id="31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forums.drom.ru/attachment.php?attachmentid=2151842&amp;d=1323538100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http://forums.drom.ru/attachment.php?attachmentid=2151842&amp;d=1323538100">
            <a:hlinkClick r:id="rId2" tgtFrame="_blank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57166"/>
            <a:ext cx="471488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15616" y="5733256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Инструменты и приспособления для ручного шитья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loud.prezentacii.org/19/02/125593/images/screen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0" y="0"/>
            <a:ext cx="9126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56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ages.myshared.ru/10/957593/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471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14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ds04.infourok.ru/uploads/ex/0c7e/000ca325-cfecc1aa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76114"/>
            <a:ext cx="7175847" cy="538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110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2.infourok.ru/uploads/ex/1214/00041d3b-db7b2ef5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71" y="-2145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98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19/1234681/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63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c5e/0000e335-00644e81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24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22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cloud.prezentacii.org/18/12/108270/images/screen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472" y="21423"/>
            <a:ext cx="9197636" cy="689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50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ds04.infourok.ru/uploads/ex/0c7e/000ca325-cfecc1aa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03399"/>
            <a:ext cx="7127776" cy="534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380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s://ds04.infourok.ru/uploads/ex/0c7e/000ca325-cfecc1aa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247855" cy="543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23519" y="3717032"/>
            <a:ext cx="9361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6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911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s://ds04.infourok.ru/uploads/ex/0c7e/000ca325-cfecc1aa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65006"/>
            <a:ext cx="7063704" cy="529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9436" y="4013896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6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602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безопасности  при работе с иглой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67119"/>
            <a:ext cx="7346776" cy="551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412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38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Техника безопасности  при работе с иглой</vt:lpstr>
      <vt:lpstr>Техника безопасности  при работе с иглой</vt:lpstr>
      <vt:lpstr>Техника безопасности  при работе с иглой</vt:lpstr>
      <vt:lpstr>Техника безопасности  при работе с иглой</vt:lpstr>
      <vt:lpstr>Презентация PowerPoint</vt:lpstr>
      <vt:lpstr>Презентация PowerPoint</vt:lpstr>
      <vt:lpstr>Техника безопасности  при работе с иглой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Ножницы. Что ты о них знаешь?</dc:title>
  <dc:creator>Таня</dc:creator>
  <cp:lastModifiedBy>Ирина</cp:lastModifiedBy>
  <cp:revision>56</cp:revision>
  <dcterms:created xsi:type="dcterms:W3CDTF">2014-02-26T17:40:10Z</dcterms:created>
  <dcterms:modified xsi:type="dcterms:W3CDTF">2021-01-11T14:57:13Z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544509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