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88" r:id="rId3"/>
    <p:sldId id="299" r:id="rId4"/>
    <p:sldId id="300" r:id="rId5"/>
    <p:sldId id="307" r:id="rId6"/>
    <p:sldId id="302" r:id="rId7"/>
    <p:sldId id="301" r:id="rId8"/>
    <p:sldId id="305" r:id="rId9"/>
    <p:sldId id="303" r:id="rId10"/>
    <p:sldId id="304" r:id="rId11"/>
    <p:sldId id="30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8ABC7D2-F575-4572-B033-D669A1E9892B}">
          <p14:sldIdLst>
            <p14:sldId id="258"/>
            <p14:sldId id="288"/>
            <p14:sldId id="299"/>
            <p14:sldId id="300"/>
            <p14:sldId id="307"/>
            <p14:sldId id="302"/>
          </p14:sldIdLst>
        </p14:section>
        <p14:section name="Раздел без заголовка" id="{FB283FF0-CA26-4866-878A-42DF5E7DB077}">
          <p14:sldIdLst>
            <p14:sldId id="301"/>
            <p14:sldId id="305"/>
            <p14:sldId id="303"/>
            <p14:sldId id="304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1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34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5952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6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586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12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746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3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0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0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84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62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1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1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ds04.infourok.ru/uploads/ex/0c7e/000ca325-cfecc1aa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76114"/>
            <a:ext cx="7175847" cy="538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49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ds04.infourok.ru/uploads/ex/0c7e/000ca325-cfecc1aa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022893" cy="526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10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458902/slide_10.jpg"/>
          <p:cNvPicPr/>
          <p:nvPr/>
        </p:nvPicPr>
        <p:blipFill>
          <a:blip r:embed="rId2"/>
          <a:srcRect b="2083"/>
          <a:stretch>
            <a:fillRect/>
          </a:stretch>
        </p:blipFill>
        <p:spPr bwMode="auto">
          <a:xfrm>
            <a:off x="1" y="188640"/>
            <a:ext cx="9143999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1.infourok.ru/images/doc/3/3199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85"/>
            <a:ext cx="9145016" cy="686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1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18/09/25/s_5baa66ce6c69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5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de6/0001cf1d-15086b0a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74693"/>
            <a:ext cx="8244408" cy="618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88640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 игл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1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ds04.infourok.ru/uploads/ex/0c7e/000ca325-cfecc1aa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03399"/>
            <a:ext cx="7127776" cy="53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628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ds04.infourok.ru/uploads/ex/0c7e/000ca325-cfecc1aa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247855" cy="543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23519" y="3717032"/>
            <a:ext cx="9361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6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11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ds04.infourok.ru/uploads/ex/0c7e/000ca325-cfecc1a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65006"/>
            <a:ext cx="7063704" cy="529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9436" y="4013896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604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67119"/>
            <a:ext cx="7346776" cy="551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0462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337</TotalTime>
  <Words>40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Ножницы. Что ты о них знаешь?</dc:title>
  <dc:creator>Таня</dc:creator>
  <cp:lastModifiedBy>Ирина</cp:lastModifiedBy>
  <cp:revision>59</cp:revision>
  <dcterms:created xsi:type="dcterms:W3CDTF">2014-02-26T17:40:10Z</dcterms:created>
  <dcterms:modified xsi:type="dcterms:W3CDTF">2021-01-11T14:32:54Z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544509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