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8" r:id="rId3"/>
    <p:sldId id="257" r:id="rId4"/>
    <p:sldId id="259" r:id="rId5"/>
    <p:sldId id="260" r:id="rId6"/>
    <p:sldId id="261" r:id="rId7"/>
    <p:sldId id="264" r:id="rId8"/>
    <p:sldId id="276" r:id="rId9"/>
    <p:sldId id="263" r:id="rId10"/>
    <p:sldId id="266" r:id="rId11"/>
    <p:sldId id="267" r:id="rId12"/>
    <p:sldId id="268" r:id="rId13"/>
    <p:sldId id="271" r:id="rId14"/>
    <p:sldId id="272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76" autoAdjust="0"/>
  </p:normalViewPr>
  <p:slideViewPr>
    <p:cSldViewPr>
      <p:cViewPr>
        <p:scale>
          <a:sx n="89" d="100"/>
          <a:sy n="89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16.01.2022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Приобщение дошкольников к чтению в кругу семьи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5357826"/>
            <a:ext cx="4286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Составитель:</a:t>
            </a:r>
          </a:p>
          <a:p>
            <a:r>
              <a:rPr lang="ru-RU" sz="2400" b="1" dirty="0" smtClean="0"/>
              <a:t>      Власова О.Н.</a:t>
            </a:r>
          </a:p>
          <a:p>
            <a:r>
              <a:rPr lang="ru-RU" sz="2000" b="1" dirty="0" smtClean="0"/>
              <a:t>                   </a:t>
            </a:r>
          </a:p>
          <a:p>
            <a:endParaRPr lang="ru-RU" sz="2000" b="1" dirty="0"/>
          </a:p>
          <a:p>
            <a:endParaRPr lang="ru-RU" sz="2000" b="1" dirty="0"/>
          </a:p>
        </p:txBody>
      </p:sp>
      <p:pic>
        <p:nvPicPr>
          <p:cNvPr id="1026" name="Picture 2" descr="C:\Users\Alena\Desktop\shutterstock_4590938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1918886"/>
            <a:ext cx="4940238" cy="329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97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5214950"/>
            <a:ext cx="8501122" cy="10081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Текст должен быть рядом с иллюстрацией, достаточно крупным и однокомпонентным. Это поможет глубже понять прочитанное.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123" name="Picture 3" descr="C:\Users\Alena\Desktop\hqdefault.jpg"/>
          <p:cNvPicPr>
            <a:picLocks noChangeAspect="1" noChangeArrowheads="1"/>
          </p:cNvPicPr>
          <p:nvPr/>
        </p:nvPicPr>
        <p:blipFill>
          <a:blip r:embed="rId2"/>
          <a:srcRect t="12500" b="12500"/>
          <a:stretch>
            <a:fillRect/>
          </a:stretch>
        </p:blipFill>
        <p:spPr bwMode="auto">
          <a:xfrm>
            <a:off x="857224" y="428604"/>
            <a:ext cx="7874000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0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214950"/>
            <a:ext cx="8501122" cy="88106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Расскажите  детям о детской библиотеке, запишитесь в нее. Регулярно берите книги для семейного чтения.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6147" name="Picture 3" descr="C:\Users\Alena\Desktop\1404131781_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09" y="428604"/>
            <a:ext cx="8113969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907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000636"/>
            <a:ext cx="8501090" cy="128586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Ежедневно читайте  детям  детские книги, обсуждайте прочитанное, помогайте детям составлять рассказ по иллюстрациям. Регулярно разучивайте стихотворения.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Alena\Desktop\5734ccbbcc4bd04e97372ff3dad99251_X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199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929198"/>
            <a:ext cx="8572527" cy="150019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Познакомьте ребенка с устным народным творчеством во всем его жанровом многообразии. С помощью фольклорных произведений мы не только совершенствуем речь детей, но и развиваем память, воображение, восприятие, мышление.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571480"/>
            <a:ext cx="6858016" cy="4029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18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589240"/>
            <a:ext cx="9144000" cy="126876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Таким образом, можно твердо утверждать, что приобщая детей к книге, мы развиваем не только моральные и нравственные качества, но и психологические.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2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8715404" cy="100013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 </a:t>
            </a:r>
            <a:r>
              <a:rPr lang="ru-RU" sz="2000" b="1" dirty="0" smtClean="0">
                <a:solidFill>
                  <a:schemeClr val="tx1"/>
                </a:solidFill>
              </a:rPr>
              <a:t>Познакомьте с простыми правилами бережного отношения к книге.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571480"/>
            <a:ext cx="7143768" cy="476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924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28860" y="642918"/>
            <a:ext cx="4156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Советы родителям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571612"/>
            <a:ext cx="83006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Учитывайте возраст ребенка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Читайте произведения выразительно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Прививайте бережное отношение к книге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Не читайте книгу наспех или вместе с какими-то домашними делами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Не принуждайте ребенка к  чтению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Не смотрите на часы во время чтения книги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Отведите время ежедневного чтения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Привлекайте к чтению всех членов семьи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/>
              <a:t>Посмотрите список литературы, соответствующий возрасту ребенка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 smtClean="0"/>
          </a:p>
          <a:p>
            <a:pPr marL="342900" indent="-342900"/>
            <a:endParaRPr lang="ru-RU" sz="2000" b="1" dirty="0" smtClean="0"/>
          </a:p>
          <a:p>
            <a:pPr marL="342900" indent="-342900" algn="ctr"/>
            <a:r>
              <a:rPr lang="ru-RU" sz="2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43932" cy="107157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Чтение – вот лучшее учение</a:t>
            </a:r>
            <a:br>
              <a:rPr lang="ru-RU" dirty="0" smtClean="0"/>
            </a:br>
            <a:r>
              <a:rPr lang="ru-RU" sz="2700" b="1" dirty="0" smtClean="0"/>
              <a:t>А. С. Пушкин</a:t>
            </a:r>
            <a:endParaRPr lang="ru-RU" sz="2700" b="1" dirty="0"/>
          </a:p>
        </p:txBody>
      </p:sp>
      <p:pic>
        <p:nvPicPr>
          <p:cNvPr id="2" name="Picture 2" descr="C:\Users\Alena\Desktop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428736"/>
            <a:ext cx="4217817" cy="4262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6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643050"/>
            <a:ext cx="3643328" cy="34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Как привить любовь к книге ребенку дошкольного возраста?</a:t>
            </a:r>
            <a:endParaRPr lang="ru-RU" sz="2800" b="1" dirty="0"/>
          </a:p>
        </p:txBody>
      </p:sp>
      <p:sp>
        <p:nvSpPr>
          <p:cNvPr id="9" name="Текс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Если с детства у ребенка не воспитать  </a:t>
            </a:r>
          </a:p>
          <a:p>
            <a:pPr marL="0" indent="0">
              <a:buNone/>
            </a:pPr>
            <a:r>
              <a:rPr lang="ru-RU" sz="2000" b="1" dirty="0"/>
              <a:t>л</a:t>
            </a:r>
            <a:r>
              <a:rPr lang="ru-RU" sz="2000" b="1" dirty="0" smtClean="0"/>
              <a:t>юбовь к книге, если чтение не стало его </a:t>
            </a:r>
          </a:p>
          <a:p>
            <a:pPr marL="0" indent="0">
              <a:buNone/>
            </a:pPr>
            <a:r>
              <a:rPr lang="ru-RU" sz="2000" b="1" dirty="0"/>
              <a:t>д</a:t>
            </a:r>
            <a:r>
              <a:rPr lang="ru-RU" sz="2000" b="1" dirty="0" smtClean="0"/>
              <a:t>уховной потребностью на всю жизнь  -</a:t>
            </a:r>
          </a:p>
          <a:p>
            <a:pPr marL="0" indent="0">
              <a:buNone/>
            </a:pPr>
            <a:r>
              <a:rPr lang="ru-RU" sz="2000" b="1" dirty="0"/>
              <a:t>в</a:t>
            </a:r>
            <a:r>
              <a:rPr lang="ru-RU" sz="2000" b="1" dirty="0" smtClean="0"/>
              <a:t> годы отрочества душа подростка </a:t>
            </a:r>
          </a:p>
          <a:p>
            <a:pPr marL="0" indent="0">
              <a:buNone/>
            </a:pPr>
            <a:r>
              <a:rPr lang="ru-RU" sz="2000" b="1" dirty="0"/>
              <a:t>б</a:t>
            </a:r>
            <a:r>
              <a:rPr lang="ru-RU" sz="2000" b="1" dirty="0" smtClean="0"/>
              <a:t>удет пустой, на свет божий </a:t>
            </a:r>
          </a:p>
          <a:p>
            <a:pPr marL="0" indent="0">
              <a:buNone/>
            </a:pPr>
            <a:r>
              <a:rPr lang="ru-RU" sz="2000" b="1" dirty="0"/>
              <a:t>в</a:t>
            </a:r>
            <a:r>
              <a:rPr lang="ru-RU" sz="2000" b="1" dirty="0" smtClean="0"/>
              <a:t>ыползает, как будто неизвестно</a:t>
            </a:r>
          </a:p>
          <a:p>
            <a:pPr marL="0" indent="0">
              <a:buNone/>
            </a:pPr>
            <a:r>
              <a:rPr lang="ru-RU" sz="2000" b="1" dirty="0"/>
              <a:t>о</a:t>
            </a:r>
            <a:r>
              <a:rPr lang="ru-RU" sz="2000" b="1" dirty="0" smtClean="0"/>
              <a:t>ткуда взявшееся, плохое.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В. 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2090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250825" y="5286388"/>
            <a:ext cx="8893175" cy="1052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В нашу жизнь прочно вошел мир компьютерных технологий. Взрослые свой досуг часами проводят в интернете, зачастую привлекая и своих детей.</a:t>
            </a:r>
            <a:endParaRPr lang="ru-RU" sz="2000" b="1" dirty="0"/>
          </a:p>
        </p:txBody>
      </p:sp>
      <p:pic>
        <p:nvPicPr>
          <p:cNvPr id="3074" name="Picture 2" descr="C:\Users\Alena\Desktop\f646aecc9c160a689ebf556f317026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642918"/>
            <a:ext cx="5805494" cy="43541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584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28604"/>
            <a:ext cx="7143800" cy="386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0" y="4365625"/>
            <a:ext cx="9144000" cy="24923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b="1" dirty="0" smtClean="0"/>
              <a:t>Длительное сидение за компьютером приводит в напряжение тело и детскую психику. Ребенок быстро переутомляется, становится беспокойным и рассеянным, а после 20 минут наступает подавление деятельности центральной нервной системы. Детский кругозор ссужается. Ребенок не способен фантазировать и воображать, увиденное воплощает в реальность. Развивается детская агрессия и жестокость. Интернет и компьютерные игры лишают ребенка настоящего детства.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8671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000636"/>
            <a:ext cx="8429684" cy="148478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А ведь когда-то мы были самой читающей страной в мире.  Что же случилось? Все очень просто. Чтение книг – это труд! Попадая в мир  художественного произведения, человек размышляет,  думает, воображает.  А высокотехнологическое электронное устройство просто развлекает нас. Мы часами сидим и смотрим в монитор.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lena\Desktop\depositphotos_77945208-stock-photo-hand-working-with-a-clou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452417"/>
            <a:ext cx="6500858" cy="4333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17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5072074"/>
            <a:ext cx="8572560" cy="149066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В старину наши прабабушки у колыбели  внучат читали сказки, рассказывали  </a:t>
            </a:r>
            <a:r>
              <a:rPr lang="ru-RU" sz="2000" b="1" dirty="0" err="1" smtClean="0">
                <a:solidFill>
                  <a:schemeClr val="tx1"/>
                </a:solidFill>
              </a:rPr>
              <a:t>потешки</a:t>
            </a:r>
            <a:r>
              <a:rPr lang="ru-RU" sz="2000" b="1" dirty="0" smtClean="0">
                <a:solidFill>
                  <a:schemeClr val="tx1"/>
                </a:solidFill>
              </a:rPr>
              <a:t> и прибаутки, пели песни. Ребенок  еще не умел ходить, а  уже проявлял интерес к услышанному:  радостно жестикулировал ручками и пытался произнести слова. </a:t>
            </a:r>
          </a:p>
          <a:p>
            <a:pPr algn="just"/>
            <a:endParaRPr lang="ru-RU" sz="2000" b="1" dirty="0"/>
          </a:p>
        </p:txBody>
      </p:sp>
      <p:pic>
        <p:nvPicPr>
          <p:cNvPr id="3074" name="Picture 2" descr="C:\Users\Alena\Desktop\бабушк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356" y="428604"/>
            <a:ext cx="8308716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760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1472" y="5072074"/>
            <a:ext cx="8131520" cy="135732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Прививать любовь  к художественному слову, уважение к книге – это основание для воспитания будущего взрослого талантливого читателя и интеллектуально – развитого человека.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Alena\Desktop\zastavka_b3dd98f6c36bfec6bf98f44ad5443a4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5214950"/>
            <a:ext cx="8429684" cy="14287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Огромное значение придается выбору книг. Главное – иллюстрация! Книга должна соответствовать возрасту ребенка, рассчитана на длительное рассматривание, чтобы у ребенка возникало желание возвращаться к ней снова и снова.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Alena\Desktop\s1200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57166"/>
            <a:ext cx="4214842" cy="4739356"/>
          </a:xfrm>
          <a:prstGeom prst="rect">
            <a:avLst/>
          </a:prstGeom>
          <a:noFill/>
        </p:spPr>
      </p:pic>
      <p:pic>
        <p:nvPicPr>
          <p:cNvPr id="4101" name="Picture 5" descr="C:\Users\Alena\Desktop\skazka-o-kolobke-ezotericheskaya-interpretaciya.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259878"/>
            <a:ext cx="4000528" cy="2909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891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1038</TotalTime>
  <Words>495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Приобщение дошкольников к чтению в кругу семьи</vt:lpstr>
      <vt:lpstr>Чтение – вот лучшее учение А. С. Пушкин</vt:lpstr>
      <vt:lpstr>Как привить любовь к книге ребенку дошкольного возраста?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– вот лучшее учение.</dc:title>
  <dc:creator>Анютка</dc:creator>
  <cp:lastModifiedBy>Пользователь</cp:lastModifiedBy>
  <cp:revision>57</cp:revision>
  <dcterms:created xsi:type="dcterms:W3CDTF">2015-09-13T06:09:23Z</dcterms:created>
  <dcterms:modified xsi:type="dcterms:W3CDTF">2022-01-16T10:41:50Z</dcterms:modified>
</cp:coreProperties>
</file>