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70" r:id="rId3"/>
    <p:sldId id="258" r:id="rId4"/>
    <p:sldId id="259" r:id="rId5"/>
    <p:sldId id="257" r:id="rId6"/>
    <p:sldId id="260" r:id="rId7"/>
    <p:sldId id="261" r:id="rId8"/>
    <p:sldId id="262" r:id="rId9"/>
    <p:sldId id="271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63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49E9B-9230-4EB9-8E96-56FD95CF6035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509BA-727A-459A-BE43-710DB608C2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8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509BA-727A-459A-BE43-710DB608C296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2ADF6-4A72-46E9-A7F8-DF9BAD4C1DA0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0E736-2831-4348-890F-3B582960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8.jpeg"/><Relationship Id="rId4" Type="http://schemas.openxmlformats.org/officeDocument/2006/relationships/image" Target="../media/image15.jpeg"/><Relationship Id="rId9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4.jpeg"/><Relationship Id="rId3" Type="http://schemas.openxmlformats.org/officeDocument/2006/relationships/image" Target="../media/image19.jpeg"/><Relationship Id="rId7" Type="http://schemas.openxmlformats.org/officeDocument/2006/relationships/image" Target="../media/image8.jpeg"/><Relationship Id="rId12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11" Type="http://schemas.openxmlformats.org/officeDocument/2006/relationships/image" Target="../media/image23.jpeg"/><Relationship Id="rId5" Type="http://schemas.openxmlformats.org/officeDocument/2006/relationships/image" Target="../media/image15.jpeg"/><Relationship Id="rId10" Type="http://schemas.openxmlformats.org/officeDocument/2006/relationships/image" Target="../media/image22.jpeg"/><Relationship Id="rId4" Type="http://schemas.openxmlformats.org/officeDocument/2006/relationships/image" Target="../media/image14.jpe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741107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5229493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Презентацию подготовила: Власова Ольга Николаевна, воспитатель МБДОУ д/с № 10 «Теремок» г. Зеленогорска Красноярского края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85728"/>
            <a:ext cx="5857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 Африки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D:\51l6zpOs2Y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4762500" cy="315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1450080036_redkie-vidy-krokodilov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2357454" cy="6429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Крокодил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zeb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1857356" cy="3682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Зебра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indian-leopard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571604" cy="42860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Леопард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Д/и «Четвертый лишний»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1450080036_redkie-vidy-krokodilov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714356"/>
            <a:ext cx="1976419" cy="1482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D:\rhin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714356"/>
            <a:ext cx="1905014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D:\Лев-львица-и-львята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642918"/>
            <a:ext cx="2095514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D:\12532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642918"/>
            <a:ext cx="2214546" cy="1660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29124" y="2357431"/>
            <a:ext cx="45720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Крокодил - только его детеныши вылупляются из яиц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D:\1450080036_redkie-vidy-krokodilov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496"/>
            <a:ext cx="1976419" cy="1482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D:\морда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928934"/>
            <a:ext cx="1905014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D:\Лев-львица-и-львята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714620"/>
            <a:ext cx="2095514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 descr="D:\rhin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857496"/>
            <a:ext cx="1905013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429124" y="4398496"/>
            <a:ext cx="45005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Лев. У остальных животных тело не покрыто шерстью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D:\indian-leopard-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857760"/>
            <a:ext cx="2000232" cy="1500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2" descr="D:\Лев-львица-и-львята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786322"/>
            <a:ext cx="2095514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2" descr="D:\Жираф-самка-и-детеныш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4929197"/>
            <a:ext cx="1857388" cy="1393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" descr="D:\Гепард-фото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54" y="4857760"/>
            <a:ext cx="1857356" cy="13930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4500562" y="6357958"/>
            <a:ext cx="42862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Жираф - не из семейства кошачьих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Лабиринт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Кого ты видишь в бинокль?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1450080036_redkie-vidy-krokodilov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2286015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D:\1450080036_redkie-vidy-krokodilov-1.jpg"/>
          <p:cNvPicPr>
            <a:picLocks noChangeAspect="1" noChangeArrowheads="1"/>
          </p:cNvPicPr>
          <p:nvPr/>
        </p:nvPicPr>
        <p:blipFill>
          <a:blip r:embed="rId2"/>
          <a:srcRect l="39760" t="4819" r="27710"/>
          <a:stretch>
            <a:fillRect/>
          </a:stretch>
        </p:blipFill>
        <p:spPr bwMode="auto">
          <a:xfrm>
            <a:off x="5429256" y="2643182"/>
            <a:ext cx="857256" cy="18811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D:\rhin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714884"/>
            <a:ext cx="2190766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D:\rhino3.jpg"/>
          <p:cNvPicPr>
            <a:picLocks noChangeAspect="1" noChangeArrowheads="1"/>
          </p:cNvPicPr>
          <p:nvPr/>
        </p:nvPicPr>
        <p:blipFill>
          <a:blip r:embed="rId4" cstate="print"/>
          <a:srcRect l="71250" t="5000"/>
          <a:stretch>
            <a:fillRect/>
          </a:stretch>
        </p:blipFill>
        <p:spPr bwMode="auto">
          <a:xfrm>
            <a:off x="2857488" y="785794"/>
            <a:ext cx="547692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D:\Лев-львица-и-львята-1024x7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714356"/>
            <a:ext cx="2095514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D:\Лев-львица-и-львята-1024x768.jpg"/>
          <p:cNvPicPr>
            <a:picLocks noChangeAspect="1" noChangeArrowheads="1"/>
          </p:cNvPicPr>
          <p:nvPr/>
        </p:nvPicPr>
        <p:blipFill>
          <a:blip r:embed="rId6"/>
          <a:srcRect l="44318" r="31818"/>
          <a:stretch>
            <a:fillRect/>
          </a:stretch>
        </p:blipFill>
        <p:spPr bwMode="auto">
          <a:xfrm>
            <a:off x="4857752" y="4857760"/>
            <a:ext cx="785818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D:\125320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2571744"/>
            <a:ext cx="2214546" cy="1660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D:\1253205.jpg"/>
          <p:cNvPicPr>
            <a:picLocks noChangeAspect="1" noChangeArrowheads="1"/>
          </p:cNvPicPr>
          <p:nvPr/>
        </p:nvPicPr>
        <p:blipFill>
          <a:blip r:embed="rId7"/>
          <a:srcRect l="35485" t="-4301" r="48386"/>
          <a:stretch>
            <a:fillRect/>
          </a:stretch>
        </p:blipFill>
        <p:spPr bwMode="auto">
          <a:xfrm>
            <a:off x="6000760" y="642918"/>
            <a:ext cx="500066" cy="17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 descr="D:\Жираф-самка-и-детеныш.jpg"/>
          <p:cNvPicPr>
            <a:picLocks noChangeAspect="1" noChangeArrowheads="1"/>
          </p:cNvPicPr>
          <p:nvPr/>
        </p:nvPicPr>
        <p:blipFill>
          <a:blip r:embed="rId8" cstate="print"/>
          <a:srcRect l="38461" t="5128" r="38462"/>
          <a:stretch>
            <a:fillRect/>
          </a:stretch>
        </p:blipFill>
        <p:spPr bwMode="auto">
          <a:xfrm>
            <a:off x="500034" y="4572008"/>
            <a:ext cx="590811" cy="1821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D:\Жираф-самка-и-детеныш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8926" y="2571744"/>
            <a:ext cx="2190765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 descr="D:\zebr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00166" y="4643446"/>
            <a:ext cx="2333609" cy="17502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2" descr="D:\zebra.jpg"/>
          <p:cNvPicPr>
            <a:picLocks noChangeAspect="1" noChangeArrowheads="1"/>
          </p:cNvPicPr>
          <p:nvPr/>
        </p:nvPicPr>
        <p:blipFill>
          <a:blip r:embed="rId11" cstate="print"/>
          <a:srcRect l="52041" t="8164" r="29591"/>
          <a:stretch>
            <a:fillRect/>
          </a:stretch>
        </p:blipFill>
        <p:spPr bwMode="auto">
          <a:xfrm>
            <a:off x="357158" y="2643182"/>
            <a:ext cx="714380" cy="1607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2" descr="D:\elephant-2923916_960_7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15140" y="714356"/>
            <a:ext cx="2214546" cy="1660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" descr="D:\elephant-2923916_960_720.jpg"/>
          <p:cNvPicPr>
            <a:picLocks noChangeAspect="1" noChangeArrowheads="1"/>
          </p:cNvPicPr>
          <p:nvPr/>
        </p:nvPicPr>
        <p:blipFill>
          <a:blip r:embed="rId13"/>
          <a:srcRect l="25807" t="4301" r="54838"/>
          <a:stretch>
            <a:fillRect/>
          </a:stretch>
        </p:blipFill>
        <p:spPr bwMode="auto">
          <a:xfrm>
            <a:off x="1785918" y="2571744"/>
            <a:ext cx="857256" cy="1907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Полилиния 18"/>
          <p:cNvSpPr/>
          <p:nvPr/>
        </p:nvSpPr>
        <p:spPr>
          <a:xfrm>
            <a:off x="315453" y="410980"/>
            <a:ext cx="5594459" cy="2235967"/>
          </a:xfrm>
          <a:custGeom>
            <a:avLst/>
            <a:gdLst>
              <a:gd name="connsiteX0" fmla="*/ 2181 w 5594459"/>
              <a:gd name="connsiteY0" fmla="*/ 426418 h 2235967"/>
              <a:gd name="connsiteX1" fmla="*/ 11806 w 5594459"/>
              <a:gd name="connsiteY1" fmla="*/ 176161 h 2235967"/>
              <a:gd name="connsiteX2" fmla="*/ 40682 w 5594459"/>
              <a:gd name="connsiteY2" fmla="*/ 156911 h 2235967"/>
              <a:gd name="connsiteX3" fmla="*/ 454568 w 5594459"/>
              <a:gd name="connsiteY3" fmla="*/ 147285 h 2235967"/>
              <a:gd name="connsiteX4" fmla="*/ 2273743 w 5594459"/>
              <a:gd name="connsiteY4" fmla="*/ 156911 h 2235967"/>
              <a:gd name="connsiteX5" fmla="*/ 2302619 w 5594459"/>
              <a:gd name="connsiteY5" fmla="*/ 176161 h 2235967"/>
              <a:gd name="connsiteX6" fmla="*/ 2369995 w 5594459"/>
              <a:gd name="connsiteY6" fmla="*/ 262788 h 2235967"/>
              <a:gd name="connsiteX7" fmla="*/ 2389246 w 5594459"/>
              <a:gd name="connsiteY7" fmla="*/ 320540 h 2235967"/>
              <a:gd name="connsiteX8" fmla="*/ 2398871 w 5594459"/>
              <a:gd name="connsiteY8" fmla="*/ 359041 h 2235967"/>
              <a:gd name="connsiteX9" fmla="*/ 2418122 w 5594459"/>
              <a:gd name="connsiteY9" fmla="*/ 416793 h 2235967"/>
              <a:gd name="connsiteX10" fmla="*/ 2408496 w 5594459"/>
              <a:gd name="connsiteY10" fmla="*/ 1302317 h 2235967"/>
              <a:gd name="connsiteX11" fmla="*/ 2398871 w 5594459"/>
              <a:gd name="connsiteY11" fmla="*/ 1331193 h 2235967"/>
              <a:gd name="connsiteX12" fmla="*/ 2408496 w 5594459"/>
              <a:gd name="connsiteY12" fmla="*/ 1591075 h 2235967"/>
              <a:gd name="connsiteX13" fmla="*/ 2427747 w 5594459"/>
              <a:gd name="connsiteY13" fmla="*/ 1648826 h 2235967"/>
              <a:gd name="connsiteX14" fmla="*/ 2437372 w 5594459"/>
              <a:gd name="connsiteY14" fmla="*/ 1677702 h 2235967"/>
              <a:gd name="connsiteX15" fmla="*/ 2485499 w 5594459"/>
              <a:gd name="connsiteY15" fmla="*/ 1735454 h 2235967"/>
              <a:gd name="connsiteX16" fmla="*/ 2514374 w 5594459"/>
              <a:gd name="connsiteY16" fmla="*/ 1754704 h 2235967"/>
              <a:gd name="connsiteX17" fmla="*/ 2572126 w 5594459"/>
              <a:gd name="connsiteY17" fmla="*/ 1812456 h 2235967"/>
              <a:gd name="connsiteX18" fmla="*/ 2687629 w 5594459"/>
              <a:gd name="connsiteY18" fmla="*/ 1850957 h 2235967"/>
              <a:gd name="connsiteX19" fmla="*/ 2716505 w 5594459"/>
              <a:gd name="connsiteY19" fmla="*/ 1860582 h 2235967"/>
              <a:gd name="connsiteX20" fmla="*/ 2745381 w 5594459"/>
              <a:gd name="connsiteY20" fmla="*/ 1870207 h 2235967"/>
              <a:gd name="connsiteX21" fmla="*/ 2812758 w 5594459"/>
              <a:gd name="connsiteY21" fmla="*/ 1879833 h 2235967"/>
              <a:gd name="connsiteX22" fmla="*/ 2851259 w 5594459"/>
              <a:gd name="connsiteY22" fmla="*/ 1889458 h 2235967"/>
              <a:gd name="connsiteX23" fmla="*/ 2937886 w 5594459"/>
              <a:gd name="connsiteY23" fmla="*/ 1899083 h 2235967"/>
              <a:gd name="connsiteX24" fmla="*/ 3053389 w 5594459"/>
              <a:gd name="connsiteY24" fmla="*/ 1889458 h 2235967"/>
              <a:gd name="connsiteX25" fmla="*/ 3082265 w 5594459"/>
              <a:gd name="connsiteY25" fmla="*/ 1879833 h 2235967"/>
              <a:gd name="connsiteX26" fmla="*/ 3130391 w 5594459"/>
              <a:gd name="connsiteY26" fmla="*/ 1870207 h 2235967"/>
              <a:gd name="connsiteX27" fmla="*/ 3188143 w 5594459"/>
              <a:gd name="connsiteY27" fmla="*/ 1850957 h 2235967"/>
              <a:gd name="connsiteX28" fmla="*/ 3255520 w 5594459"/>
              <a:gd name="connsiteY28" fmla="*/ 1831706 h 2235967"/>
              <a:gd name="connsiteX29" fmla="*/ 3274770 w 5594459"/>
              <a:gd name="connsiteY29" fmla="*/ 1802831 h 2235967"/>
              <a:gd name="connsiteX30" fmla="*/ 3322896 w 5594459"/>
              <a:gd name="connsiteY30" fmla="*/ 1745079 h 2235967"/>
              <a:gd name="connsiteX31" fmla="*/ 3342147 w 5594459"/>
              <a:gd name="connsiteY31" fmla="*/ 1687327 h 2235967"/>
              <a:gd name="connsiteX32" fmla="*/ 3351772 w 5594459"/>
              <a:gd name="connsiteY32" fmla="*/ 1658452 h 2235967"/>
              <a:gd name="connsiteX33" fmla="*/ 3361398 w 5594459"/>
              <a:gd name="connsiteY33" fmla="*/ 1629576 h 2235967"/>
              <a:gd name="connsiteX34" fmla="*/ 3380648 w 5594459"/>
              <a:gd name="connsiteY34" fmla="*/ 1542948 h 2235967"/>
              <a:gd name="connsiteX35" fmla="*/ 3390273 w 5594459"/>
              <a:gd name="connsiteY35" fmla="*/ 1427445 h 2235967"/>
              <a:gd name="connsiteX36" fmla="*/ 3399899 w 5594459"/>
              <a:gd name="connsiteY36" fmla="*/ 224287 h 2235967"/>
              <a:gd name="connsiteX37" fmla="*/ 3438400 w 5594459"/>
              <a:gd name="connsiteY37" fmla="*/ 205037 h 2235967"/>
              <a:gd name="connsiteX38" fmla="*/ 3611654 w 5594459"/>
              <a:gd name="connsiteY38" fmla="*/ 185786 h 2235967"/>
              <a:gd name="connsiteX39" fmla="*/ 3698282 w 5594459"/>
              <a:gd name="connsiteY39" fmla="*/ 137660 h 2235967"/>
              <a:gd name="connsiteX40" fmla="*/ 3861911 w 5594459"/>
              <a:gd name="connsiteY40" fmla="*/ 147285 h 2235967"/>
              <a:gd name="connsiteX41" fmla="*/ 4169920 w 5594459"/>
              <a:gd name="connsiteY41" fmla="*/ 156911 h 2235967"/>
              <a:gd name="connsiteX42" fmla="*/ 4208421 w 5594459"/>
              <a:gd name="connsiteY42" fmla="*/ 166536 h 2235967"/>
              <a:gd name="connsiteX43" fmla="*/ 4266172 w 5594459"/>
              <a:gd name="connsiteY43" fmla="*/ 176161 h 2235967"/>
              <a:gd name="connsiteX44" fmla="*/ 4343174 w 5594459"/>
              <a:gd name="connsiteY44" fmla="*/ 195412 h 2235967"/>
              <a:gd name="connsiteX45" fmla="*/ 4410551 w 5594459"/>
              <a:gd name="connsiteY45" fmla="*/ 214662 h 2235967"/>
              <a:gd name="connsiteX46" fmla="*/ 4603056 w 5594459"/>
              <a:gd name="connsiteY46" fmla="*/ 205037 h 2235967"/>
              <a:gd name="connsiteX47" fmla="*/ 4680059 w 5594459"/>
              <a:gd name="connsiteY47" fmla="*/ 185786 h 2235967"/>
              <a:gd name="connsiteX48" fmla="*/ 5074694 w 5594459"/>
              <a:gd name="connsiteY48" fmla="*/ 176161 h 2235967"/>
              <a:gd name="connsiteX49" fmla="*/ 5296075 w 5594459"/>
              <a:gd name="connsiteY49" fmla="*/ 185786 h 2235967"/>
              <a:gd name="connsiteX50" fmla="*/ 5421204 w 5594459"/>
              <a:gd name="connsiteY50" fmla="*/ 195412 h 2235967"/>
              <a:gd name="connsiteX51" fmla="*/ 5450080 w 5594459"/>
              <a:gd name="connsiteY51" fmla="*/ 214662 h 2235967"/>
              <a:gd name="connsiteX52" fmla="*/ 5488581 w 5594459"/>
              <a:gd name="connsiteY52" fmla="*/ 272414 h 2235967"/>
              <a:gd name="connsiteX53" fmla="*/ 5498206 w 5594459"/>
              <a:gd name="connsiteY53" fmla="*/ 301289 h 2235967"/>
              <a:gd name="connsiteX54" fmla="*/ 5527082 w 5594459"/>
              <a:gd name="connsiteY54" fmla="*/ 359041 h 2235967"/>
              <a:gd name="connsiteX55" fmla="*/ 5498206 w 5594459"/>
              <a:gd name="connsiteY55" fmla="*/ 763302 h 2235967"/>
              <a:gd name="connsiteX56" fmla="*/ 5478955 w 5594459"/>
              <a:gd name="connsiteY56" fmla="*/ 830679 h 2235967"/>
              <a:gd name="connsiteX57" fmla="*/ 5459705 w 5594459"/>
              <a:gd name="connsiteY57" fmla="*/ 888431 h 2235967"/>
              <a:gd name="connsiteX58" fmla="*/ 5450080 w 5594459"/>
              <a:gd name="connsiteY58" fmla="*/ 917306 h 2235967"/>
              <a:gd name="connsiteX59" fmla="*/ 5459705 w 5594459"/>
              <a:gd name="connsiteY59" fmla="*/ 1138687 h 2235967"/>
              <a:gd name="connsiteX60" fmla="*/ 5469330 w 5594459"/>
              <a:gd name="connsiteY60" fmla="*/ 1196439 h 2235967"/>
              <a:gd name="connsiteX61" fmla="*/ 5478955 w 5594459"/>
              <a:gd name="connsiteY61" fmla="*/ 1273441 h 2235967"/>
              <a:gd name="connsiteX62" fmla="*/ 5498206 w 5594459"/>
              <a:gd name="connsiteY62" fmla="*/ 1504447 h 2235967"/>
              <a:gd name="connsiteX63" fmla="*/ 5507831 w 5594459"/>
              <a:gd name="connsiteY63" fmla="*/ 1542948 h 2235967"/>
              <a:gd name="connsiteX64" fmla="*/ 5527082 w 5594459"/>
              <a:gd name="connsiteY64" fmla="*/ 1600700 h 2235967"/>
              <a:gd name="connsiteX65" fmla="*/ 5536707 w 5594459"/>
              <a:gd name="connsiteY65" fmla="*/ 1706578 h 2235967"/>
              <a:gd name="connsiteX66" fmla="*/ 5546332 w 5594459"/>
              <a:gd name="connsiteY66" fmla="*/ 2110839 h 2235967"/>
              <a:gd name="connsiteX67" fmla="*/ 5565583 w 5594459"/>
              <a:gd name="connsiteY67" fmla="*/ 2168591 h 2235967"/>
              <a:gd name="connsiteX68" fmla="*/ 5575208 w 5594459"/>
              <a:gd name="connsiteY68" fmla="*/ 2216717 h 2235967"/>
              <a:gd name="connsiteX69" fmla="*/ 5594459 w 5594459"/>
              <a:gd name="connsiteY69" fmla="*/ 2235967 h 223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594459" h="2235967">
                <a:moveTo>
                  <a:pt x="2181" y="426418"/>
                </a:moveTo>
                <a:cubicBezTo>
                  <a:pt x="5389" y="342999"/>
                  <a:pt x="0" y="258803"/>
                  <a:pt x="11806" y="176161"/>
                </a:cubicBezTo>
                <a:cubicBezTo>
                  <a:pt x="13442" y="164709"/>
                  <a:pt x="29138" y="157664"/>
                  <a:pt x="40682" y="156911"/>
                </a:cubicBezTo>
                <a:cubicBezTo>
                  <a:pt x="178389" y="147930"/>
                  <a:pt x="316606" y="150494"/>
                  <a:pt x="454568" y="147285"/>
                </a:cubicBezTo>
                <a:cubicBezTo>
                  <a:pt x="1043724" y="0"/>
                  <a:pt x="1675731" y="57235"/>
                  <a:pt x="2273743" y="156911"/>
                </a:cubicBezTo>
                <a:cubicBezTo>
                  <a:pt x="2283368" y="163328"/>
                  <a:pt x="2293732" y="168755"/>
                  <a:pt x="2302619" y="176161"/>
                </a:cubicBezTo>
                <a:cubicBezTo>
                  <a:pt x="2325615" y="195325"/>
                  <a:pt x="2361741" y="238025"/>
                  <a:pt x="2369995" y="262788"/>
                </a:cubicBezTo>
                <a:cubicBezTo>
                  <a:pt x="2376412" y="282039"/>
                  <a:pt x="2384325" y="300854"/>
                  <a:pt x="2389246" y="320540"/>
                </a:cubicBezTo>
                <a:cubicBezTo>
                  <a:pt x="2392454" y="333374"/>
                  <a:pt x="2395070" y="346370"/>
                  <a:pt x="2398871" y="359041"/>
                </a:cubicBezTo>
                <a:cubicBezTo>
                  <a:pt x="2404702" y="378477"/>
                  <a:pt x="2418122" y="416793"/>
                  <a:pt x="2418122" y="416793"/>
                </a:cubicBezTo>
                <a:cubicBezTo>
                  <a:pt x="2414913" y="711968"/>
                  <a:pt x="2414709" y="1007190"/>
                  <a:pt x="2408496" y="1302317"/>
                </a:cubicBezTo>
                <a:cubicBezTo>
                  <a:pt x="2408282" y="1312461"/>
                  <a:pt x="2398871" y="1321047"/>
                  <a:pt x="2398871" y="1331193"/>
                </a:cubicBezTo>
                <a:cubicBezTo>
                  <a:pt x="2398871" y="1417880"/>
                  <a:pt x="2400648" y="1504744"/>
                  <a:pt x="2408496" y="1591075"/>
                </a:cubicBezTo>
                <a:cubicBezTo>
                  <a:pt x="2410333" y="1611283"/>
                  <a:pt x="2421330" y="1629576"/>
                  <a:pt x="2427747" y="1648826"/>
                </a:cubicBezTo>
                <a:cubicBezTo>
                  <a:pt x="2430955" y="1658451"/>
                  <a:pt x="2431744" y="1669260"/>
                  <a:pt x="2437372" y="1677702"/>
                </a:cubicBezTo>
                <a:cubicBezTo>
                  <a:pt x="2456301" y="1706095"/>
                  <a:pt x="2457707" y="1712294"/>
                  <a:pt x="2485499" y="1735454"/>
                </a:cubicBezTo>
                <a:cubicBezTo>
                  <a:pt x="2494386" y="1742860"/>
                  <a:pt x="2505728" y="1747019"/>
                  <a:pt x="2514374" y="1754704"/>
                </a:cubicBezTo>
                <a:cubicBezTo>
                  <a:pt x="2534722" y="1772791"/>
                  <a:pt x="2546298" y="1803847"/>
                  <a:pt x="2572126" y="1812456"/>
                </a:cubicBezTo>
                <a:lnTo>
                  <a:pt x="2687629" y="1850957"/>
                </a:lnTo>
                <a:lnTo>
                  <a:pt x="2716505" y="1860582"/>
                </a:lnTo>
                <a:cubicBezTo>
                  <a:pt x="2726130" y="1863790"/>
                  <a:pt x="2735337" y="1868772"/>
                  <a:pt x="2745381" y="1870207"/>
                </a:cubicBezTo>
                <a:cubicBezTo>
                  <a:pt x="2767840" y="1873416"/>
                  <a:pt x="2790437" y="1875775"/>
                  <a:pt x="2812758" y="1879833"/>
                </a:cubicBezTo>
                <a:cubicBezTo>
                  <a:pt x="2825773" y="1882199"/>
                  <a:pt x="2838184" y="1887447"/>
                  <a:pt x="2851259" y="1889458"/>
                </a:cubicBezTo>
                <a:cubicBezTo>
                  <a:pt x="2879975" y="1893876"/>
                  <a:pt x="2909010" y="1895875"/>
                  <a:pt x="2937886" y="1899083"/>
                </a:cubicBezTo>
                <a:cubicBezTo>
                  <a:pt x="2976387" y="1895875"/>
                  <a:pt x="3015093" y="1894564"/>
                  <a:pt x="3053389" y="1889458"/>
                </a:cubicBezTo>
                <a:cubicBezTo>
                  <a:pt x="3063446" y="1888117"/>
                  <a:pt x="3072422" y="1882294"/>
                  <a:pt x="3082265" y="1879833"/>
                </a:cubicBezTo>
                <a:cubicBezTo>
                  <a:pt x="3098136" y="1875865"/>
                  <a:pt x="3114608" y="1874512"/>
                  <a:pt x="3130391" y="1870207"/>
                </a:cubicBezTo>
                <a:cubicBezTo>
                  <a:pt x="3149968" y="1864868"/>
                  <a:pt x="3168457" y="1855878"/>
                  <a:pt x="3188143" y="1850957"/>
                </a:cubicBezTo>
                <a:cubicBezTo>
                  <a:pt x="3236487" y="1838871"/>
                  <a:pt x="3214094" y="1845516"/>
                  <a:pt x="3255520" y="1831706"/>
                </a:cubicBezTo>
                <a:cubicBezTo>
                  <a:pt x="3261937" y="1822081"/>
                  <a:pt x="3267364" y="1811718"/>
                  <a:pt x="3274770" y="1802831"/>
                </a:cubicBezTo>
                <a:cubicBezTo>
                  <a:pt x="3296359" y="1776924"/>
                  <a:pt x="3309239" y="1775807"/>
                  <a:pt x="3322896" y="1745079"/>
                </a:cubicBezTo>
                <a:cubicBezTo>
                  <a:pt x="3331137" y="1726536"/>
                  <a:pt x="3335730" y="1706578"/>
                  <a:pt x="3342147" y="1687327"/>
                </a:cubicBezTo>
                <a:lnTo>
                  <a:pt x="3351772" y="1658452"/>
                </a:lnTo>
                <a:cubicBezTo>
                  <a:pt x="3354981" y="1648827"/>
                  <a:pt x="3358937" y="1639419"/>
                  <a:pt x="3361398" y="1629576"/>
                </a:cubicBezTo>
                <a:cubicBezTo>
                  <a:pt x="3374991" y="1575203"/>
                  <a:pt x="3368429" y="1604047"/>
                  <a:pt x="3380648" y="1542948"/>
                </a:cubicBezTo>
                <a:cubicBezTo>
                  <a:pt x="3383856" y="1504447"/>
                  <a:pt x="3389709" y="1466075"/>
                  <a:pt x="3390273" y="1427445"/>
                </a:cubicBezTo>
                <a:cubicBezTo>
                  <a:pt x="3396127" y="1026422"/>
                  <a:pt x="3384121" y="625042"/>
                  <a:pt x="3399899" y="224287"/>
                </a:cubicBezTo>
                <a:cubicBezTo>
                  <a:pt x="3400463" y="209950"/>
                  <a:pt x="3424557" y="208812"/>
                  <a:pt x="3438400" y="205037"/>
                </a:cubicBezTo>
                <a:cubicBezTo>
                  <a:pt x="3467671" y="197054"/>
                  <a:pt x="3597507" y="187072"/>
                  <a:pt x="3611654" y="185786"/>
                </a:cubicBezTo>
                <a:cubicBezTo>
                  <a:pt x="3677848" y="141657"/>
                  <a:pt x="3647457" y="154601"/>
                  <a:pt x="3698282" y="137660"/>
                </a:cubicBezTo>
                <a:lnTo>
                  <a:pt x="3861911" y="147285"/>
                </a:lnTo>
                <a:cubicBezTo>
                  <a:pt x="3964545" y="151474"/>
                  <a:pt x="4067358" y="151213"/>
                  <a:pt x="4169920" y="156911"/>
                </a:cubicBezTo>
                <a:cubicBezTo>
                  <a:pt x="4183128" y="157645"/>
                  <a:pt x="4195449" y="163942"/>
                  <a:pt x="4208421" y="166536"/>
                </a:cubicBezTo>
                <a:cubicBezTo>
                  <a:pt x="4227558" y="170363"/>
                  <a:pt x="4247089" y="172072"/>
                  <a:pt x="4266172" y="176161"/>
                </a:cubicBezTo>
                <a:cubicBezTo>
                  <a:pt x="4292042" y="181705"/>
                  <a:pt x="4317507" y="188995"/>
                  <a:pt x="4343174" y="195412"/>
                </a:cubicBezTo>
                <a:cubicBezTo>
                  <a:pt x="4391523" y="207499"/>
                  <a:pt x="4369121" y="200853"/>
                  <a:pt x="4410551" y="214662"/>
                </a:cubicBezTo>
                <a:cubicBezTo>
                  <a:pt x="4474719" y="211454"/>
                  <a:pt x="4539173" y="211882"/>
                  <a:pt x="4603056" y="205037"/>
                </a:cubicBezTo>
                <a:cubicBezTo>
                  <a:pt x="4629363" y="202218"/>
                  <a:pt x="4653609" y="186431"/>
                  <a:pt x="4680059" y="185786"/>
                </a:cubicBezTo>
                <a:lnTo>
                  <a:pt x="5074694" y="176161"/>
                </a:lnTo>
                <a:lnTo>
                  <a:pt x="5296075" y="185786"/>
                </a:lnTo>
                <a:cubicBezTo>
                  <a:pt x="5337843" y="188107"/>
                  <a:pt x="5380088" y="187703"/>
                  <a:pt x="5421204" y="195412"/>
                </a:cubicBezTo>
                <a:cubicBezTo>
                  <a:pt x="5432574" y="197544"/>
                  <a:pt x="5440455" y="208245"/>
                  <a:pt x="5450080" y="214662"/>
                </a:cubicBezTo>
                <a:cubicBezTo>
                  <a:pt x="5462914" y="233913"/>
                  <a:pt x="5481265" y="250465"/>
                  <a:pt x="5488581" y="272414"/>
                </a:cubicBezTo>
                <a:cubicBezTo>
                  <a:pt x="5491789" y="282039"/>
                  <a:pt x="5493669" y="292214"/>
                  <a:pt x="5498206" y="301289"/>
                </a:cubicBezTo>
                <a:cubicBezTo>
                  <a:pt x="5535525" y="375929"/>
                  <a:pt x="5502885" y="286456"/>
                  <a:pt x="5527082" y="359041"/>
                </a:cubicBezTo>
                <a:cubicBezTo>
                  <a:pt x="5522762" y="505911"/>
                  <a:pt x="5542449" y="630568"/>
                  <a:pt x="5498206" y="763302"/>
                </a:cubicBezTo>
                <a:cubicBezTo>
                  <a:pt x="5465859" y="860346"/>
                  <a:pt x="5515213" y="709818"/>
                  <a:pt x="5478955" y="830679"/>
                </a:cubicBezTo>
                <a:cubicBezTo>
                  <a:pt x="5473124" y="850115"/>
                  <a:pt x="5466122" y="869180"/>
                  <a:pt x="5459705" y="888431"/>
                </a:cubicBezTo>
                <a:lnTo>
                  <a:pt x="5450080" y="917306"/>
                </a:lnTo>
                <a:cubicBezTo>
                  <a:pt x="5453288" y="991100"/>
                  <a:pt x="5454623" y="1064999"/>
                  <a:pt x="5459705" y="1138687"/>
                </a:cubicBezTo>
                <a:cubicBezTo>
                  <a:pt x="5461048" y="1158157"/>
                  <a:pt x="5466570" y="1177119"/>
                  <a:pt x="5469330" y="1196439"/>
                </a:cubicBezTo>
                <a:cubicBezTo>
                  <a:pt x="5472988" y="1222046"/>
                  <a:pt x="5475747" y="1247774"/>
                  <a:pt x="5478955" y="1273441"/>
                </a:cubicBezTo>
                <a:cubicBezTo>
                  <a:pt x="5484462" y="1367051"/>
                  <a:pt x="5483118" y="1421460"/>
                  <a:pt x="5498206" y="1504447"/>
                </a:cubicBezTo>
                <a:cubicBezTo>
                  <a:pt x="5500572" y="1517462"/>
                  <a:pt x="5504030" y="1530277"/>
                  <a:pt x="5507831" y="1542948"/>
                </a:cubicBezTo>
                <a:cubicBezTo>
                  <a:pt x="5513662" y="1562384"/>
                  <a:pt x="5527082" y="1600700"/>
                  <a:pt x="5527082" y="1600700"/>
                </a:cubicBezTo>
                <a:cubicBezTo>
                  <a:pt x="5530290" y="1635993"/>
                  <a:pt x="5535371" y="1671165"/>
                  <a:pt x="5536707" y="1706578"/>
                </a:cubicBezTo>
                <a:cubicBezTo>
                  <a:pt x="5541790" y="1841274"/>
                  <a:pt x="5537924" y="1976310"/>
                  <a:pt x="5546332" y="2110839"/>
                </a:cubicBezTo>
                <a:cubicBezTo>
                  <a:pt x="5547598" y="2131092"/>
                  <a:pt x="5561603" y="2148693"/>
                  <a:pt x="5565583" y="2168591"/>
                </a:cubicBezTo>
                <a:cubicBezTo>
                  <a:pt x="5568791" y="2184633"/>
                  <a:pt x="5568763" y="2201680"/>
                  <a:pt x="5575208" y="2216717"/>
                </a:cubicBezTo>
                <a:cubicBezTo>
                  <a:pt x="5578783" y="2225058"/>
                  <a:pt x="5588042" y="2229550"/>
                  <a:pt x="5594459" y="223596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202131" y="2146434"/>
            <a:ext cx="6936060" cy="4536490"/>
          </a:xfrm>
          <a:custGeom>
            <a:avLst/>
            <a:gdLst>
              <a:gd name="connsiteX0" fmla="*/ 6910938 w 6936060"/>
              <a:gd name="connsiteY0" fmla="*/ 4235115 h 4536490"/>
              <a:gd name="connsiteX1" fmla="*/ 6920564 w 6936060"/>
              <a:gd name="connsiteY1" fmla="*/ 4263991 h 4536490"/>
              <a:gd name="connsiteX2" fmla="*/ 6920564 w 6936060"/>
              <a:gd name="connsiteY2" fmla="*/ 4427621 h 4536490"/>
              <a:gd name="connsiteX3" fmla="*/ 6901313 w 6936060"/>
              <a:gd name="connsiteY3" fmla="*/ 4456497 h 4536490"/>
              <a:gd name="connsiteX4" fmla="*/ 6872437 w 6936060"/>
              <a:gd name="connsiteY4" fmla="*/ 4466122 h 4536490"/>
              <a:gd name="connsiteX5" fmla="*/ 6843562 w 6936060"/>
              <a:gd name="connsiteY5" fmla="*/ 4485372 h 4536490"/>
              <a:gd name="connsiteX6" fmla="*/ 6805061 w 6936060"/>
              <a:gd name="connsiteY6" fmla="*/ 4494998 h 4536490"/>
              <a:gd name="connsiteX7" fmla="*/ 6718433 w 6936060"/>
              <a:gd name="connsiteY7" fmla="*/ 4514248 h 4536490"/>
              <a:gd name="connsiteX8" fmla="*/ 6554804 w 6936060"/>
              <a:gd name="connsiteY8" fmla="*/ 4533499 h 4536490"/>
              <a:gd name="connsiteX9" fmla="*/ 5958037 w 6936060"/>
              <a:gd name="connsiteY9" fmla="*/ 4523873 h 4536490"/>
              <a:gd name="connsiteX10" fmla="*/ 5736656 w 6936060"/>
              <a:gd name="connsiteY10" fmla="*/ 4514248 h 4536490"/>
              <a:gd name="connsiteX11" fmla="*/ 5698155 w 6936060"/>
              <a:gd name="connsiteY11" fmla="*/ 4494998 h 4536490"/>
              <a:gd name="connsiteX12" fmla="*/ 5640404 w 6936060"/>
              <a:gd name="connsiteY12" fmla="*/ 4485372 h 4536490"/>
              <a:gd name="connsiteX13" fmla="*/ 5553776 w 6936060"/>
              <a:gd name="connsiteY13" fmla="*/ 4466122 h 4536490"/>
              <a:gd name="connsiteX14" fmla="*/ 5313145 w 6936060"/>
              <a:gd name="connsiteY14" fmla="*/ 4437246 h 4536490"/>
              <a:gd name="connsiteX15" fmla="*/ 5265018 w 6936060"/>
              <a:gd name="connsiteY15" fmla="*/ 4427621 h 4536490"/>
              <a:gd name="connsiteX16" fmla="*/ 5159141 w 6936060"/>
              <a:gd name="connsiteY16" fmla="*/ 4408370 h 4536490"/>
              <a:gd name="connsiteX17" fmla="*/ 4803006 w 6936060"/>
              <a:gd name="connsiteY17" fmla="*/ 4417995 h 4536490"/>
              <a:gd name="connsiteX18" fmla="*/ 4745254 w 6936060"/>
              <a:gd name="connsiteY18" fmla="*/ 4437246 h 4536490"/>
              <a:gd name="connsiteX19" fmla="*/ 4649002 w 6936060"/>
              <a:gd name="connsiteY19" fmla="*/ 4466122 h 4536490"/>
              <a:gd name="connsiteX20" fmla="*/ 4610501 w 6936060"/>
              <a:gd name="connsiteY20" fmla="*/ 4485372 h 4536490"/>
              <a:gd name="connsiteX21" fmla="*/ 4417995 w 6936060"/>
              <a:gd name="connsiteY21" fmla="*/ 4494998 h 4536490"/>
              <a:gd name="connsiteX22" fmla="*/ 4109987 w 6936060"/>
              <a:gd name="connsiteY22" fmla="*/ 4485372 h 4536490"/>
              <a:gd name="connsiteX23" fmla="*/ 4023360 w 6936060"/>
              <a:gd name="connsiteY23" fmla="*/ 4456497 h 4536490"/>
              <a:gd name="connsiteX24" fmla="*/ 3927107 w 6936060"/>
              <a:gd name="connsiteY24" fmla="*/ 4427621 h 4536490"/>
              <a:gd name="connsiteX25" fmla="*/ 3878981 w 6936060"/>
              <a:gd name="connsiteY25" fmla="*/ 4417995 h 4536490"/>
              <a:gd name="connsiteX26" fmla="*/ 3840480 w 6936060"/>
              <a:gd name="connsiteY26" fmla="*/ 4408370 h 4536490"/>
              <a:gd name="connsiteX27" fmla="*/ 3811604 w 6936060"/>
              <a:gd name="connsiteY27" fmla="*/ 4398745 h 4536490"/>
              <a:gd name="connsiteX28" fmla="*/ 3599848 w 6936060"/>
              <a:gd name="connsiteY28" fmla="*/ 4389120 h 4536490"/>
              <a:gd name="connsiteX29" fmla="*/ 3561347 w 6936060"/>
              <a:gd name="connsiteY29" fmla="*/ 4379494 h 4536490"/>
              <a:gd name="connsiteX30" fmla="*/ 1001027 w 6936060"/>
              <a:gd name="connsiteY30" fmla="*/ 4379494 h 4536490"/>
              <a:gd name="connsiteX31" fmla="*/ 346509 w 6936060"/>
              <a:gd name="connsiteY31" fmla="*/ 4369869 h 4536490"/>
              <a:gd name="connsiteX32" fmla="*/ 288757 w 6936060"/>
              <a:gd name="connsiteY32" fmla="*/ 4350619 h 4536490"/>
              <a:gd name="connsiteX33" fmla="*/ 259882 w 6936060"/>
              <a:gd name="connsiteY33" fmla="*/ 4331368 h 4536490"/>
              <a:gd name="connsiteX34" fmla="*/ 202130 w 6936060"/>
              <a:gd name="connsiteY34" fmla="*/ 4302492 h 4536490"/>
              <a:gd name="connsiteX35" fmla="*/ 144378 w 6936060"/>
              <a:gd name="connsiteY35" fmla="*/ 4206240 h 4536490"/>
              <a:gd name="connsiteX36" fmla="*/ 134753 w 6936060"/>
              <a:gd name="connsiteY36" fmla="*/ 3878981 h 4536490"/>
              <a:gd name="connsiteX37" fmla="*/ 125128 w 6936060"/>
              <a:gd name="connsiteY37" fmla="*/ 3840480 h 4536490"/>
              <a:gd name="connsiteX38" fmla="*/ 96252 w 6936060"/>
              <a:gd name="connsiteY38" fmla="*/ 3696101 h 4536490"/>
              <a:gd name="connsiteX39" fmla="*/ 86627 w 6936060"/>
              <a:gd name="connsiteY39" fmla="*/ 3647974 h 4536490"/>
              <a:gd name="connsiteX40" fmla="*/ 67376 w 6936060"/>
              <a:gd name="connsiteY40" fmla="*/ 3619099 h 4536490"/>
              <a:gd name="connsiteX41" fmla="*/ 57751 w 6936060"/>
              <a:gd name="connsiteY41" fmla="*/ 3561347 h 4536490"/>
              <a:gd name="connsiteX42" fmla="*/ 48126 w 6936060"/>
              <a:gd name="connsiteY42" fmla="*/ 3522846 h 4536490"/>
              <a:gd name="connsiteX43" fmla="*/ 38501 w 6936060"/>
              <a:gd name="connsiteY43" fmla="*/ 3493970 h 4536490"/>
              <a:gd name="connsiteX44" fmla="*/ 28875 w 6936060"/>
              <a:gd name="connsiteY44" fmla="*/ 3445844 h 4536490"/>
              <a:gd name="connsiteX45" fmla="*/ 19250 w 6936060"/>
              <a:gd name="connsiteY45" fmla="*/ 3416968 h 4536490"/>
              <a:gd name="connsiteX46" fmla="*/ 0 w 6936060"/>
              <a:gd name="connsiteY46" fmla="*/ 3301465 h 4536490"/>
              <a:gd name="connsiteX47" fmla="*/ 9625 w 6936060"/>
              <a:gd name="connsiteY47" fmla="*/ 3051208 h 4536490"/>
              <a:gd name="connsiteX48" fmla="*/ 19250 w 6936060"/>
              <a:gd name="connsiteY48" fmla="*/ 3022332 h 4536490"/>
              <a:gd name="connsiteX49" fmla="*/ 28875 w 6936060"/>
              <a:gd name="connsiteY49" fmla="*/ 2983831 h 4536490"/>
              <a:gd name="connsiteX50" fmla="*/ 48126 w 6936060"/>
              <a:gd name="connsiteY50" fmla="*/ 2926080 h 4536490"/>
              <a:gd name="connsiteX51" fmla="*/ 67376 w 6936060"/>
              <a:gd name="connsiteY51" fmla="*/ 2868328 h 4536490"/>
              <a:gd name="connsiteX52" fmla="*/ 77002 w 6936060"/>
              <a:gd name="connsiteY52" fmla="*/ 2839452 h 4536490"/>
              <a:gd name="connsiteX53" fmla="*/ 86627 w 6936060"/>
              <a:gd name="connsiteY53" fmla="*/ 2791326 h 4536490"/>
              <a:gd name="connsiteX54" fmla="*/ 96252 w 6936060"/>
              <a:gd name="connsiteY54" fmla="*/ 2560320 h 4536490"/>
              <a:gd name="connsiteX55" fmla="*/ 115503 w 6936060"/>
              <a:gd name="connsiteY55" fmla="*/ 2502568 h 4536490"/>
              <a:gd name="connsiteX56" fmla="*/ 134753 w 6936060"/>
              <a:gd name="connsiteY56" fmla="*/ 2473692 h 4536490"/>
              <a:gd name="connsiteX57" fmla="*/ 163629 w 6936060"/>
              <a:gd name="connsiteY57" fmla="*/ 2464067 h 4536490"/>
              <a:gd name="connsiteX58" fmla="*/ 240631 w 6936060"/>
              <a:gd name="connsiteY58" fmla="*/ 2444817 h 4536490"/>
              <a:gd name="connsiteX59" fmla="*/ 298383 w 6936060"/>
              <a:gd name="connsiteY59" fmla="*/ 2425566 h 4536490"/>
              <a:gd name="connsiteX60" fmla="*/ 375385 w 6936060"/>
              <a:gd name="connsiteY60" fmla="*/ 2406315 h 4536490"/>
              <a:gd name="connsiteX61" fmla="*/ 404261 w 6936060"/>
              <a:gd name="connsiteY61" fmla="*/ 2396690 h 4536490"/>
              <a:gd name="connsiteX62" fmla="*/ 539014 w 6936060"/>
              <a:gd name="connsiteY62" fmla="*/ 2387065 h 4536490"/>
              <a:gd name="connsiteX63" fmla="*/ 654517 w 6936060"/>
              <a:gd name="connsiteY63" fmla="*/ 2367814 h 4536490"/>
              <a:gd name="connsiteX64" fmla="*/ 683393 w 6936060"/>
              <a:gd name="connsiteY64" fmla="*/ 2358189 h 4536490"/>
              <a:gd name="connsiteX65" fmla="*/ 721894 w 6936060"/>
              <a:gd name="connsiteY65" fmla="*/ 2348564 h 4536490"/>
              <a:gd name="connsiteX66" fmla="*/ 750770 w 6936060"/>
              <a:gd name="connsiteY66" fmla="*/ 2338939 h 4536490"/>
              <a:gd name="connsiteX67" fmla="*/ 789271 w 6936060"/>
              <a:gd name="connsiteY67" fmla="*/ 2329313 h 4536490"/>
              <a:gd name="connsiteX68" fmla="*/ 847023 w 6936060"/>
              <a:gd name="connsiteY68" fmla="*/ 2310063 h 4536490"/>
              <a:gd name="connsiteX69" fmla="*/ 875898 w 6936060"/>
              <a:gd name="connsiteY69" fmla="*/ 2300438 h 4536490"/>
              <a:gd name="connsiteX70" fmla="*/ 972151 w 6936060"/>
              <a:gd name="connsiteY70" fmla="*/ 2290812 h 4536490"/>
              <a:gd name="connsiteX71" fmla="*/ 1039528 w 6936060"/>
              <a:gd name="connsiteY71" fmla="*/ 2271562 h 4536490"/>
              <a:gd name="connsiteX72" fmla="*/ 1068404 w 6936060"/>
              <a:gd name="connsiteY72" fmla="*/ 2261937 h 4536490"/>
              <a:gd name="connsiteX73" fmla="*/ 1087654 w 6936060"/>
              <a:gd name="connsiteY73" fmla="*/ 2233061 h 4536490"/>
              <a:gd name="connsiteX74" fmla="*/ 1145406 w 6936060"/>
              <a:gd name="connsiteY74" fmla="*/ 2194560 h 4536490"/>
              <a:gd name="connsiteX75" fmla="*/ 1164656 w 6936060"/>
              <a:gd name="connsiteY75" fmla="*/ 2156059 h 4536490"/>
              <a:gd name="connsiteX76" fmla="*/ 1212783 w 6936060"/>
              <a:gd name="connsiteY76" fmla="*/ 2088682 h 4536490"/>
              <a:gd name="connsiteX77" fmla="*/ 1232033 w 6936060"/>
              <a:gd name="connsiteY77" fmla="*/ 2002054 h 4536490"/>
              <a:gd name="connsiteX78" fmla="*/ 1260909 w 6936060"/>
              <a:gd name="connsiteY78" fmla="*/ 1953928 h 4536490"/>
              <a:gd name="connsiteX79" fmla="*/ 1270534 w 6936060"/>
              <a:gd name="connsiteY79" fmla="*/ 1896177 h 4536490"/>
              <a:gd name="connsiteX80" fmla="*/ 1289785 w 6936060"/>
              <a:gd name="connsiteY80" fmla="*/ 1867301 h 4536490"/>
              <a:gd name="connsiteX81" fmla="*/ 1299410 w 6936060"/>
              <a:gd name="connsiteY81" fmla="*/ 1809549 h 4536490"/>
              <a:gd name="connsiteX82" fmla="*/ 1318661 w 6936060"/>
              <a:gd name="connsiteY82" fmla="*/ 1761423 h 4536490"/>
              <a:gd name="connsiteX83" fmla="*/ 1328286 w 6936060"/>
              <a:gd name="connsiteY83" fmla="*/ 1068404 h 4536490"/>
              <a:gd name="connsiteX84" fmla="*/ 1337911 w 6936060"/>
              <a:gd name="connsiteY84" fmla="*/ 1029903 h 4536490"/>
              <a:gd name="connsiteX85" fmla="*/ 1376412 w 6936060"/>
              <a:gd name="connsiteY85" fmla="*/ 943275 h 4536490"/>
              <a:gd name="connsiteX86" fmla="*/ 1395663 w 6936060"/>
              <a:gd name="connsiteY86" fmla="*/ 625642 h 4536490"/>
              <a:gd name="connsiteX87" fmla="*/ 1405288 w 6936060"/>
              <a:gd name="connsiteY87" fmla="*/ 462012 h 4536490"/>
              <a:gd name="connsiteX88" fmla="*/ 1434164 w 6936060"/>
              <a:gd name="connsiteY88" fmla="*/ 442762 h 4536490"/>
              <a:gd name="connsiteX89" fmla="*/ 1703671 w 6936060"/>
              <a:gd name="connsiteY89" fmla="*/ 433137 h 4536490"/>
              <a:gd name="connsiteX90" fmla="*/ 1819174 w 6936060"/>
              <a:gd name="connsiteY90" fmla="*/ 423511 h 4536490"/>
              <a:gd name="connsiteX91" fmla="*/ 1848050 w 6936060"/>
              <a:gd name="connsiteY91" fmla="*/ 413886 h 4536490"/>
              <a:gd name="connsiteX92" fmla="*/ 2541069 w 6936060"/>
              <a:gd name="connsiteY92" fmla="*/ 404261 h 4536490"/>
              <a:gd name="connsiteX93" fmla="*/ 2666197 w 6936060"/>
              <a:gd name="connsiteY93" fmla="*/ 365760 h 4536490"/>
              <a:gd name="connsiteX94" fmla="*/ 2704698 w 6936060"/>
              <a:gd name="connsiteY94" fmla="*/ 356134 h 4536490"/>
              <a:gd name="connsiteX95" fmla="*/ 2800951 w 6936060"/>
              <a:gd name="connsiteY95" fmla="*/ 298383 h 4536490"/>
              <a:gd name="connsiteX96" fmla="*/ 2839452 w 6936060"/>
              <a:gd name="connsiteY96" fmla="*/ 279132 h 4536490"/>
              <a:gd name="connsiteX97" fmla="*/ 2868328 w 6936060"/>
              <a:gd name="connsiteY97" fmla="*/ 250257 h 4536490"/>
              <a:gd name="connsiteX98" fmla="*/ 2935705 w 6936060"/>
              <a:gd name="connsiteY98" fmla="*/ 202130 h 4536490"/>
              <a:gd name="connsiteX99" fmla="*/ 2974206 w 6936060"/>
              <a:gd name="connsiteY99" fmla="*/ 144379 h 4536490"/>
              <a:gd name="connsiteX100" fmla="*/ 2983831 w 6936060"/>
              <a:gd name="connsiteY100" fmla="*/ 115503 h 4536490"/>
              <a:gd name="connsiteX101" fmla="*/ 3003082 w 6936060"/>
              <a:gd name="connsiteY101" fmla="*/ 86627 h 4536490"/>
              <a:gd name="connsiteX102" fmla="*/ 3012707 w 6936060"/>
              <a:gd name="connsiteY102" fmla="*/ 0 h 4536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6936060" h="4536490">
                <a:moveTo>
                  <a:pt x="6910938" y="4235115"/>
                </a:moveTo>
                <a:cubicBezTo>
                  <a:pt x="6914147" y="4244740"/>
                  <a:pt x="6918103" y="4254148"/>
                  <a:pt x="6920564" y="4263991"/>
                </a:cubicBezTo>
                <a:cubicBezTo>
                  <a:pt x="6936060" y="4325973"/>
                  <a:pt x="6935576" y="4352561"/>
                  <a:pt x="6920564" y="4427621"/>
                </a:cubicBezTo>
                <a:cubicBezTo>
                  <a:pt x="6918295" y="4438965"/>
                  <a:pt x="6910346" y="4449270"/>
                  <a:pt x="6901313" y="4456497"/>
                </a:cubicBezTo>
                <a:cubicBezTo>
                  <a:pt x="6893390" y="4462835"/>
                  <a:pt x="6882062" y="4462914"/>
                  <a:pt x="6872437" y="4466122"/>
                </a:cubicBezTo>
                <a:cubicBezTo>
                  <a:pt x="6862812" y="4472539"/>
                  <a:pt x="6854194" y="4480815"/>
                  <a:pt x="6843562" y="4485372"/>
                </a:cubicBezTo>
                <a:cubicBezTo>
                  <a:pt x="6831403" y="4490583"/>
                  <a:pt x="6817781" y="4491364"/>
                  <a:pt x="6805061" y="4494998"/>
                </a:cubicBezTo>
                <a:cubicBezTo>
                  <a:pt x="6717659" y="4519971"/>
                  <a:pt x="6863157" y="4485304"/>
                  <a:pt x="6718433" y="4514248"/>
                </a:cubicBezTo>
                <a:cubicBezTo>
                  <a:pt x="6607217" y="4536490"/>
                  <a:pt x="6794729" y="4515042"/>
                  <a:pt x="6554804" y="4533499"/>
                </a:cubicBezTo>
                <a:lnTo>
                  <a:pt x="5958037" y="4523873"/>
                </a:lnTo>
                <a:cubicBezTo>
                  <a:pt x="5884194" y="4522135"/>
                  <a:pt x="5810068" y="4522405"/>
                  <a:pt x="5736656" y="4514248"/>
                </a:cubicBezTo>
                <a:cubicBezTo>
                  <a:pt x="5722395" y="4512664"/>
                  <a:pt x="5711898" y="4499121"/>
                  <a:pt x="5698155" y="4494998"/>
                </a:cubicBezTo>
                <a:cubicBezTo>
                  <a:pt x="5679462" y="4489390"/>
                  <a:pt x="5659455" y="4489606"/>
                  <a:pt x="5640404" y="4485372"/>
                </a:cubicBezTo>
                <a:cubicBezTo>
                  <a:pt x="5498268" y="4453785"/>
                  <a:pt x="5803783" y="4507788"/>
                  <a:pt x="5553776" y="4466122"/>
                </a:cubicBezTo>
                <a:cubicBezTo>
                  <a:pt x="5464345" y="4406498"/>
                  <a:pt x="5547241" y="4454586"/>
                  <a:pt x="5313145" y="4437246"/>
                </a:cubicBezTo>
                <a:cubicBezTo>
                  <a:pt x="5296830" y="4436037"/>
                  <a:pt x="5281114" y="4430548"/>
                  <a:pt x="5265018" y="4427621"/>
                </a:cubicBezTo>
                <a:cubicBezTo>
                  <a:pt x="5129569" y="4402993"/>
                  <a:pt x="5278009" y="4432143"/>
                  <a:pt x="5159141" y="4408370"/>
                </a:cubicBezTo>
                <a:cubicBezTo>
                  <a:pt x="5040429" y="4411578"/>
                  <a:pt x="4921473" y="4409730"/>
                  <a:pt x="4803006" y="4417995"/>
                </a:cubicBezTo>
                <a:cubicBezTo>
                  <a:pt x="4782763" y="4419407"/>
                  <a:pt x="4764940" y="4432325"/>
                  <a:pt x="4745254" y="4437246"/>
                </a:cubicBezTo>
                <a:cubicBezTo>
                  <a:pt x="4717617" y="4444155"/>
                  <a:pt x="4672441" y="4454403"/>
                  <a:pt x="4649002" y="4466122"/>
                </a:cubicBezTo>
                <a:cubicBezTo>
                  <a:pt x="4636168" y="4472539"/>
                  <a:pt x="4624739" y="4483592"/>
                  <a:pt x="4610501" y="4485372"/>
                </a:cubicBezTo>
                <a:cubicBezTo>
                  <a:pt x="4546748" y="4493341"/>
                  <a:pt x="4482164" y="4491789"/>
                  <a:pt x="4417995" y="4494998"/>
                </a:cubicBezTo>
                <a:cubicBezTo>
                  <a:pt x="4315326" y="4491789"/>
                  <a:pt x="4212221" y="4495346"/>
                  <a:pt x="4109987" y="4485372"/>
                </a:cubicBezTo>
                <a:cubicBezTo>
                  <a:pt x="4079693" y="4482417"/>
                  <a:pt x="4053206" y="4462467"/>
                  <a:pt x="4023360" y="4456497"/>
                </a:cubicBezTo>
                <a:cubicBezTo>
                  <a:pt x="3898340" y="4431491"/>
                  <a:pt x="4053736" y="4465610"/>
                  <a:pt x="3927107" y="4427621"/>
                </a:cubicBezTo>
                <a:cubicBezTo>
                  <a:pt x="3911437" y="4422920"/>
                  <a:pt x="3894951" y="4421544"/>
                  <a:pt x="3878981" y="4417995"/>
                </a:cubicBezTo>
                <a:cubicBezTo>
                  <a:pt x="3866067" y="4415125"/>
                  <a:pt x="3853200" y="4412004"/>
                  <a:pt x="3840480" y="4408370"/>
                </a:cubicBezTo>
                <a:cubicBezTo>
                  <a:pt x="3830724" y="4405583"/>
                  <a:pt x="3821718" y="4399554"/>
                  <a:pt x="3811604" y="4398745"/>
                </a:cubicBezTo>
                <a:cubicBezTo>
                  <a:pt x="3741171" y="4393111"/>
                  <a:pt x="3670433" y="4392328"/>
                  <a:pt x="3599848" y="4389120"/>
                </a:cubicBezTo>
                <a:cubicBezTo>
                  <a:pt x="3587014" y="4385911"/>
                  <a:pt x="3574575" y="4379633"/>
                  <a:pt x="3561347" y="4379494"/>
                </a:cubicBezTo>
                <a:cubicBezTo>
                  <a:pt x="1962847" y="4362755"/>
                  <a:pt x="2169166" y="4364708"/>
                  <a:pt x="1001027" y="4379494"/>
                </a:cubicBezTo>
                <a:cubicBezTo>
                  <a:pt x="782854" y="4376286"/>
                  <a:pt x="564526" y="4378707"/>
                  <a:pt x="346509" y="4369869"/>
                </a:cubicBezTo>
                <a:cubicBezTo>
                  <a:pt x="326234" y="4369047"/>
                  <a:pt x="288757" y="4350619"/>
                  <a:pt x="288757" y="4350619"/>
                </a:cubicBezTo>
                <a:cubicBezTo>
                  <a:pt x="279132" y="4344202"/>
                  <a:pt x="270229" y="4336541"/>
                  <a:pt x="259882" y="4331368"/>
                </a:cubicBezTo>
                <a:cubicBezTo>
                  <a:pt x="180177" y="4291515"/>
                  <a:pt x="284890" y="4357666"/>
                  <a:pt x="202130" y="4302492"/>
                </a:cubicBezTo>
                <a:cubicBezTo>
                  <a:pt x="155670" y="4232802"/>
                  <a:pt x="173976" y="4265434"/>
                  <a:pt x="144378" y="4206240"/>
                </a:cubicBezTo>
                <a:cubicBezTo>
                  <a:pt x="141170" y="4097154"/>
                  <a:pt x="140489" y="3987964"/>
                  <a:pt x="134753" y="3878981"/>
                </a:cubicBezTo>
                <a:cubicBezTo>
                  <a:pt x="134058" y="3865771"/>
                  <a:pt x="126876" y="3853593"/>
                  <a:pt x="125128" y="3840480"/>
                </a:cubicBezTo>
                <a:cubicBezTo>
                  <a:pt x="107252" y="3706410"/>
                  <a:pt x="134166" y="3771928"/>
                  <a:pt x="96252" y="3696101"/>
                </a:cubicBezTo>
                <a:cubicBezTo>
                  <a:pt x="93044" y="3680059"/>
                  <a:pt x="92371" y="3663292"/>
                  <a:pt x="86627" y="3647974"/>
                </a:cubicBezTo>
                <a:cubicBezTo>
                  <a:pt x="82565" y="3637143"/>
                  <a:pt x="71034" y="3630073"/>
                  <a:pt x="67376" y="3619099"/>
                </a:cubicBezTo>
                <a:cubicBezTo>
                  <a:pt x="61204" y="3600584"/>
                  <a:pt x="61578" y="3580484"/>
                  <a:pt x="57751" y="3561347"/>
                </a:cubicBezTo>
                <a:cubicBezTo>
                  <a:pt x="55157" y="3548375"/>
                  <a:pt x="51760" y="3535566"/>
                  <a:pt x="48126" y="3522846"/>
                </a:cubicBezTo>
                <a:cubicBezTo>
                  <a:pt x="45339" y="3513090"/>
                  <a:pt x="40962" y="3503813"/>
                  <a:pt x="38501" y="3493970"/>
                </a:cubicBezTo>
                <a:cubicBezTo>
                  <a:pt x="34533" y="3478099"/>
                  <a:pt x="32843" y="3461715"/>
                  <a:pt x="28875" y="3445844"/>
                </a:cubicBezTo>
                <a:cubicBezTo>
                  <a:pt x="26414" y="3436001"/>
                  <a:pt x="21711" y="3426811"/>
                  <a:pt x="19250" y="3416968"/>
                </a:cubicBezTo>
                <a:cubicBezTo>
                  <a:pt x="9867" y="3379435"/>
                  <a:pt x="5433" y="3339496"/>
                  <a:pt x="0" y="3301465"/>
                </a:cubicBezTo>
                <a:cubicBezTo>
                  <a:pt x="3208" y="3218046"/>
                  <a:pt x="3882" y="3134491"/>
                  <a:pt x="9625" y="3051208"/>
                </a:cubicBezTo>
                <a:cubicBezTo>
                  <a:pt x="10323" y="3041086"/>
                  <a:pt x="16463" y="3032088"/>
                  <a:pt x="19250" y="3022332"/>
                </a:cubicBezTo>
                <a:cubicBezTo>
                  <a:pt x="22884" y="3009612"/>
                  <a:pt x="25074" y="2996502"/>
                  <a:pt x="28875" y="2983831"/>
                </a:cubicBezTo>
                <a:cubicBezTo>
                  <a:pt x="34706" y="2964395"/>
                  <a:pt x="41709" y="2945330"/>
                  <a:pt x="48126" y="2926080"/>
                </a:cubicBezTo>
                <a:lnTo>
                  <a:pt x="67376" y="2868328"/>
                </a:lnTo>
                <a:cubicBezTo>
                  <a:pt x="70585" y="2858703"/>
                  <a:pt x="75012" y="2849401"/>
                  <a:pt x="77002" y="2839452"/>
                </a:cubicBezTo>
                <a:lnTo>
                  <a:pt x="86627" y="2791326"/>
                </a:lnTo>
                <a:cubicBezTo>
                  <a:pt x="89835" y="2714324"/>
                  <a:pt x="88583" y="2637006"/>
                  <a:pt x="96252" y="2560320"/>
                </a:cubicBezTo>
                <a:cubicBezTo>
                  <a:pt x="98271" y="2540129"/>
                  <a:pt x="104247" y="2519452"/>
                  <a:pt x="115503" y="2502568"/>
                </a:cubicBezTo>
                <a:cubicBezTo>
                  <a:pt x="121920" y="2492943"/>
                  <a:pt x="125720" y="2480919"/>
                  <a:pt x="134753" y="2473692"/>
                </a:cubicBezTo>
                <a:cubicBezTo>
                  <a:pt x="142676" y="2467354"/>
                  <a:pt x="153841" y="2466737"/>
                  <a:pt x="163629" y="2464067"/>
                </a:cubicBezTo>
                <a:cubicBezTo>
                  <a:pt x="189154" y="2457106"/>
                  <a:pt x="215532" y="2453184"/>
                  <a:pt x="240631" y="2444817"/>
                </a:cubicBezTo>
                <a:cubicBezTo>
                  <a:pt x="259882" y="2438400"/>
                  <a:pt x="278697" y="2430488"/>
                  <a:pt x="298383" y="2425566"/>
                </a:cubicBezTo>
                <a:cubicBezTo>
                  <a:pt x="324050" y="2419149"/>
                  <a:pt x="350285" y="2414681"/>
                  <a:pt x="375385" y="2406315"/>
                </a:cubicBezTo>
                <a:cubicBezTo>
                  <a:pt x="385010" y="2403107"/>
                  <a:pt x="394185" y="2397875"/>
                  <a:pt x="404261" y="2396690"/>
                </a:cubicBezTo>
                <a:cubicBezTo>
                  <a:pt x="448985" y="2391429"/>
                  <a:pt x="494096" y="2390273"/>
                  <a:pt x="539014" y="2387065"/>
                </a:cubicBezTo>
                <a:cubicBezTo>
                  <a:pt x="606710" y="2364500"/>
                  <a:pt x="525569" y="2389306"/>
                  <a:pt x="654517" y="2367814"/>
                </a:cubicBezTo>
                <a:cubicBezTo>
                  <a:pt x="664525" y="2366146"/>
                  <a:pt x="673637" y="2360976"/>
                  <a:pt x="683393" y="2358189"/>
                </a:cubicBezTo>
                <a:cubicBezTo>
                  <a:pt x="696113" y="2354555"/>
                  <a:pt x="709174" y="2352198"/>
                  <a:pt x="721894" y="2348564"/>
                </a:cubicBezTo>
                <a:cubicBezTo>
                  <a:pt x="731650" y="2345777"/>
                  <a:pt x="741014" y="2341726"/>
                  <a:pt x="750770" y="2338939"/>
                </a:cubicBezTo>
                <a:cubicBezTo>
                  <a:pt x="763490" y="2335305"/>
                  <a:pt x="776600" y="2333114"/>
                  <a:pt x="789271" y="2329313"/>
                </a:cubicBezTo>
                <a:cubicBezTo>
                  <a:pt x="808707" y="2323482"/>
                  <a:pt x="827772" y="2316480"/>
                  <a:pt x="847023" y="2310063"/>
                </a:cubicBezTo>
                <a:cubicBezTo>
                  <a:pt x="856648" y="2306855"/>
                  <a:pt x="865803" y="2301448"/>
                  <a:pt x="875898" y="2300438"/>
                </a:cubicBezTo>
                <a:lnTo>
                  <a:pt x="972151" y="2290812"/>
                </a:lnTo>
                <a:cubicBezTo>
                  <a:pt x="1041386" y="2267735"/>
                  <a:pt x="954926" y="2295733"/>
                  <a:pt x="1039528" y="2271562"/>
                </a:cubicBezTo>
                <a:cubicBezTo>
                  <a:pt x="1049284" y="2268775"/>
                  <a:pt x="1058779" y="2265145"/>
                  <a:pt x="1068404" y="2261937"/>
                </a:cubicBezTo>
                <a:cubicBezTo>
                  <a:pt x="1074821" y="2252312"/>
                  <a:pt x="1078948" y="2240679"/>
                  <a:pt x="1087654" y="2233061"/>
                </a:cubicBezTo>
                <a:cubicBezTo>
                  <a:pt x="1105066" y="2217826"/>
                  <a:pt x="1145406" y="2194560"/>
                  <a:pt x="1145406" y="2194560"/>
                </a:cubicBezTo>
                <a:cubicBezTo>
                  <a:pt x="1151823" y="2181726"/>
                  <a:pt x="1156316" y="2167735"/>
                  <a:pt x="1164656" y="2156059"/>
                </a:cubicBezTo>
                <a:cubicBezTo>
                  <a:pt x="1211816" y="2090034"/>
                  <a:pt x="1178866" y="2167822"/>
                  <a:pt x="1212783" y="2088682"/>
                </a:cubicBezTo>
                <a:cubicBezTo>
                  <a:pt x="1249096" y="2003953"/>
                  <a:pt x="1181276" y="2141636"/>
                  <a:pt x="1232033" y="2002054"/>
                </a:cubicBezTo>
                <a:cubicBezTo>
                  <a:pt x="1238426" y="1984472"/>
                  <a:pt x="1251284" y="1969970"/>
                  <a:pt x="1260909" y="1953928"/>
                </a:cubicBezTo>
                <a:cubicBezTo>
                  <a:pt x="1264117" y="1934678"/>
                  <a:pt x="1264362" y="1914691"/>
                  <a:pt x="1270534" y="1896177"/>
                </a:cubicBezTo>
                <a:cubicBezTo>
                  <a:pt x="1274192" y="1885202"/>
                  <a:pt x="1286127" y="1878276"/>
                  <a:pt x="1289785" y="1867301"/>
                </a:cubicBezTo>
                <a:cubicBezTo>
                  <a:pt x="1295957" y="1848786"/>
                  <a:pt x="1294275" y="1828378"/>
                  <a:pt x="1299410" y="1809549"/>
                </a:cubicBezTo>
                <a:cubicBezTo>
                  <a:pt x="1303956" y="1792880"/>
                  <a:pt x="1312244" y="1777465"/>
                  <a:pt x="1318661" y="1761423"/>
                </a:cubicBezTo>
                <a:cubicBezTo>
                  <a:pt x="1321869" y="1530417"/>
                  <a:pt x="1322209" y="1299353"/>
                  <a:pt x="1328286" y="1068404"/>
                </a:cubicBezTo>
                <a:cubicBezTo>
                  <a:pt x="1328634" y="1055180"/>
                  <a:pt x="1334110" y="1042574"/>
                  <a:pt x="1337911" y="1029903"/>
                </a:cubicBezTo>
                <a:cubicBezTo>
                  <a:pt x="1356654" y="967426"/>
                  <a:pt x="1348281" y="985473"/>
                  <a:pt x="1376412" y="943275"/>
                </a:cubicBezTo>
                <a:cubicBezTo>
                  <a:pt x="1398728" y="787061"/>
                  <a:pt x="1381908" y="921369"/>
                  <a:pt x="1395663" y="625642"/>
                </a:cubicBezTo>
                <a:cubicBezTo>
                  <a:pt x="1398202" y="571063"/>
                  <a:pt x="1394032" y="515478"/>
                  <a:pt x="1405288" y="462012"/>
                </a:cubicBezTo>
                <a:cubicBezTo>
                  <a:pt x="1407671" y="450692"/>
                  <a:pt x="1422650" y="443876"/>
                  <a:pt x="1434164" y="442762"/>
                </a:cubicBezTo>
                <a:cubicBezTo>
                  <a:pt x="1523639" y="434103"/>
                  <a:pt x="1613835" y="436345"/>
                  <a:pt x="1703671" y="433137"/>
                </a:cubicBezTo>
                <a:cubicBezTo>
                  <a:pt x="1742172" y="429928"/>
                  <a:pt x="1780878" y="428617"/>
                  <a:pt x="1819174" y="423511"/>
                </a:cubicBezTo>
                <a:cubicBezTo>
                  <a:pt x="1829231" y="422170"/>
                  <a:pt x="1837908" y="414156"/>
                  <a:pt x="1848050" y="413886"/>
                </a:cubicBezTo>
                <a:cubicBezTo>
                  <a:pt x="2078997" y="407728"/>
                  <a:pt x="2310063" y="407469"/>
                  <a:pt x="2541069" y="404261"/>
                </a:cubicBezTo>
                <a:cubicBezTo>
                  <a:pt x="2723869" y="358560"/>
                  <a:pt x="2535362" y="409372"/>
                  <a:pt x="2666197" y="365760"/>
                </a:cubicBezTo>
                <a:cubicBezTo>
                  <a:pt x="2678747" y="361577"/>
                  <a:pt x="2692312" y="360779"/>
                  <a:pt x="2704698" y="356134"/>
                </a:cubicBezTo>
                <a:cubicBezTo>
                  <a:pt x="2762335" y="334520"/>
                  <a:pt x="2733775" y="331972"/>
                  <a:pt x="2800951" y="298383"/>
                </a:cubicBezTo>
                <a:cubicBezTo>
                  <a:pt x="2813785" y="291966"/>
                  <a:pt x="2827776" y="287472"/>
                  <a:pt x="2839452" y="279132"/>
                </a:cubicBezTo>
                <a:cubicBezTo>
                  <a:pt x="2850529" y="271220"/>
                  <a:pt x="2857251" y="258169"/>
                  <a:pt x="2868328" y="250257"/>
                </a:cubicBezTo>
                <a:cubicBezTo>
                  <a:pt x="2917440" y="215177"/>
                  <a:pt x="2898167" y="250393"/>
                  <a:pt x="2935705" y="202130"/>
                </a:cubicBezTo>
                <a:cubicBezTo>
                  <a:pt x="2949909" y="183868"/>
                  <a:pt x="2974206" y="144379"/>
                  <a:pt x="2974206" y="144379"/>
                </a:cubicBezTo>
                <a:cubicBezTo>
                  <a:pt x="2977414" y="134754"/>
                  <a:pt x="2979294" y="124578"/>
                  <a:pt x="2983831" y="115503"/>
                </a:cubicBezTo>
                <a:cubicBezTo>
                  <a:pt x="2989004" y="105156"/>
                  <a:pt x="2998525" y="97260"/>
                  <a:pt x="3003082" y="86627"/>
                </a:cubicBezTo>
                <a:cubicBezTo>
                  <a:pt x="3016598" y="55091"/>
                  <a:pt x="3012707" y="34036"/>
                  <a:pt x="3012707" y="0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569945" y="2281187"/>
            <a:ext cx="4235116" cy="2492944"/>
          </a:xfrm>
          <a:custGeom>
            <a:avLst/>
            <a:gdLst>
              <a:gd name="connsiteX0" fmla="*/ 4235116 w 4235116"/>
              <a:gd name="connsiteY0" fmla="*/ 57752 h 2492944"/>
              <a:gd name="connsiteX1" fmla="*/ 4129238 w 4235116"/>
              <a:gd name="connsiteY1" fmla="*/ 67377 h 2492944"/>
              <a:gd name="connsiteX2" fmla="*/ 4090737 w 4235116"/>
              <a:gd name="connsiteY2" fmla="*/ 115504 h 2492944"/>
              <a:gd name="connsiteX3" fmla="*/ 4071487 w 4235116"/>
              <a:gd name="connsiteY3" fmla="*/ 144379 h 2492944"/>
              <a:gd name="connsiteX4" fmla="*/ 4042611 w 4235116"/>
              <a:gd name="connsiteY4" fmla="*/ 240632 h 2492944"/>
              <a:gd name="connsiteX5" fmla="*/ 4032986 w 4235116"/>
              <a:gd name="connsiteY5" fmla="*/ 269508 h 2492944"/>
              <a:gd name="connsiteX6" fmla="*/ 4023360 w 4235116"/>
              <a:gd name="connsiteY6" fmla="*/ 365760 h 2492944"/>
              <a:gd name="connsiteX7" fmla="*/ 3994484 w 4235116"/>
              <a:gd name="connsiteY7" fmla="*/ 452388 h 2492944"/>
              <a:gd name="connsiteX8" fmla="*/ 3984859 w 4235116"/>
              <a:gd name="connsiteY8" fmla="*/ 481264 h 2492944"/>
              <a:gd name="connsiteX9" fmla="*/ 3965609 w 4235116"/>
              <a:gd name="connsiteY9" fmla="*/ 596767 h 2492944"/>
              <a:gd name="connsiteX10" fmla="*/ 3946358 w 4235116"/>
              <a:gd name="connsiteY10" fmla="*/ 683394 h 2492944"/>
              <a:gd name="connsiteX11" fmla="*/ 3936733 w 4235116"/>
              <a:gd name="connsiteY11" fmla="*/ 712270 h 2492944"/>
              <a:gd name="connsiteX12" fmla="*/ 3927108 w 4235116"/>
              <a:gd name="connsiteY12" fmla="*/ 2098308 h 2492944"/>
              <a:gd name="connsiteX13" fmla="*/ 3907857 w 4235116"/>
              <a:gd name="connsiteY13" fmla="*/ 2156059 h 2492944"/>
              <a:gd name="connsiteX14" fmla="*/ 3850106 w 4235116"/>
              <a:gd name="connsiteY14" fmla="*/ 2242687 h 2492944"/>
              <a:gd name="connsiteX15" fmla="*/ 3801979 w 4235116"/>
              <a:gd name="connsiteY15" fmla="*/ 2310064 h 2492944"/>
              <a:gd name="connsiteX16" fmla="*/ 3773103 w 4235116"/>
              <a:gd name="connsiteY16" fmla="*/ 2329314 h 2492944"/>
              <a:gd name="connsiteX17" fmla="*/ 3744228 w 4235116"/>
              <a:gd name="connsiteY17" fmla="*/ 2358190 h 2492944"/>
              <a:gd name="connsiteX18" fmla="*/ 3676851 w 4235116"/>
              <a:gd name="connsiteY18" fmla="*/ 2396691 h 2492944"/>
              <a:gd name="connsiteX19" fmla="*/ 3647975 w 4235116"/>
              <a:gd name="connsiteY19" fmla="*/ 2425567 h 2492944"/>
              <a:gd name="connsiteX20" fmla="*/ 3590223 w 4235116"/>
              <a:gd name="connsiteY20" fmla="*/ 2444817 h 2492944"/>
              <a:gd name="connsiteX21" fmla="*/ 3561348 w 4235116"/>
              <a:gd name="connsiteY21" fmla="*/ 2454442 h 2492944"/>
              <a:gd name="connsiteX22" fmla="*/ 3532472 w 4235116"/>
              <a:gd name="connsiteY22" fmla="*/ 2464068 h 2492944"/>
              <a:gd name="connsiteX23" fmla="*/ 3503596 w 4235116"/>
              <a:gd name="connsiteY23" fmla="*/ 2483318 h 2492944"/>
              <a:gd name="connsiteX24" fmla="*/ 3388093 w 4235116"/>
              <a:gd name="connsiteY24" fmla="*/ 2492944 h 2492944"/>
              <a:gd name="connsiteX25" fmla="*/ 3272590 w 4235116"/>
              <a:gd name="connsiteY25" fmla="*/ 2483318 h 2492944"/>
              <a:gd name="connsiteX26" fmla="*/ 3243714 w 4235116"/>
              <a:gd name="connsiteY26" fmla="*/ 2473693 h 2492944"/>
              <a:gd name="connsiteX27" fmla="*/ 3205213 w 4235116"/>
              <a:gd name="connsiteY27" fmla="*/ 2464068 h 2492944"/>
              <a:gd name="connsiteX28" fmla="*/ 3128211 w 4235116"/>
              <a:gd name="connsiteY28" fmla="*/ 2454442 h 2492944"/>
              <a:gd name="connsiteX29" fmla="*/ 3041583 w 4235116"/>
              <a:gd name="connsiteY29" fmla="*/ 2425567 h 2492944"/>
              <a:gd name="connsiteX30" fmla="*/ 3012708 w 4235116"/>
              <a:gd name="connsiteY30" fmla="*/ 2415941 h 2492944"/>
              <a:gd name="connsiteX31" fmla="*/ 2964581 w 4235116"/>
              <a:gd name="connsiteY31" fmla="*/ 2406316 h 2492944"/>
              <a:gd name="connsiteX32" fmla="*/ 2906830 w 4235116"/>
              <a:gd name="connsiteY32" fmla="*/ 2387066 h 2492944"/>
              <a:gd name="connsiteX33" fmla="*/ 2877954 w 4235116"/>
              <a:gd name="connsiteY33" fmla="*/ 2367815 h 2492944"/>
              <a:gd name="connsiteX34" fmla="*/ 2781701 w 4235116"/>
              <a:gd name="connsiteY34" fmla="*/ 2338939 h 2492944"/>
              <a:gd name="connsiteX35" fmla="*/ 2695074 w 4235116"/>
              <a:gd name="connsiteY35" fmla="*/ 2271562 h 2492944"/>
              <a:gd name="connsiteX36" fmla="*/ 2685449 w 4235116"/>
              <a:gd name="connsiteY36" fmla="*/ 2233061 h 2492944"/>
              <a:gd name="connsiteX37" fmla="*/ 2666198 w 4235116"/>
              <a:gd name="connsiteY37" fmla="*/ 2175310 h 2492944"/>
              <a:gd name="connsiteX38" fmla="*/ 2685449 w 4235116"/>
              <a:gd name="connsiteY38" fmla="*/ 1992430 h 2492944"/>
              <a:gd name="connsiteX39" fmla="*/ 2704699 w 4235116"/>
              <a:gd name="connsiteY39" fmla="*/ 1963554 h 2492944"/>
              <a:gd name="connsiteX40" fmla="*/ 2723950 w 4235116"/>
              <a:gd name="connsiteY40" fmla="*/ 1905802 h 2492944"/>
              <a:gd name="connsiteX41" fmla="*/ 2733575 w 4235116"/>
              <a:gd name="connsiteY41" fmla="*/ 1867301 h 2492944"/>
              <a:gd name="connsiteX42" fmla="*/ 2752826 w 4235116"/>
              <a:gd name="connsiteY42" fmla="*/ 1838426 h 2492944"/>
              <a:gd name="connsiteX43" fmla="*/ 2781701 w 4235116"/>
              <a:gd name="connsiteY43" fmla="*/ 1732548 h 2492944"/>
              <a:gd name="connsiteX44" fmla="*/ 2791327 w 4235116"/>
              <a:gd name="connsiteY44" fmla="*/ 1703672 h 2492944"/>
              <a:gd name="connsiteX45" fmla="*/ 2800952 w 4235116"/>
              <a:gd name="connsiteY45" fmla="*/ 1636295 h 2492944"/>
              <a:gd name="connsiteX46" fmla="*/ 2820202 w 4235116"/>
              <a:gd name="connsiteY46" fmla="*/ 1568918 h 2492944"/>
              <a:gd name="connsiteX47" fmla="*/ 2800952 w 4235116"/>
              <a:gd name="connsiteY47" fmla="*/ 1241659 h 2492944"/>
              <a:gd name="connsiteX48" fmla="*/ 2791327 w 4235116"/>
              <a:gd name="connsiteY48" fmla="*/ 1174282 h 2492944"/>
              <a:gd name="connsiteX49" fmla="*/ 2781701 w 4235116"/>
              <a:gd name="connsiteY49" fmla="*/ 529390 h 2492944"/>
              <a:gd name="connsiteX50" fmla="*/ 2762451 w 4235116"/>
              <a:gd name="connsiteY50" fmla="*/ 471638 h 2492944"/>
              <a:gd name="connsiteX51" fmla="*/ 2752826 w 4235116"/>
              <a:gd name="connsiteY51" fmla="*/ 442762 h 2492944"/>
              <a:gd name="connsiteX52" fmla="*/ 2666198 w 4235116"/>
              <a:gd name="connsiteY52" fmla="*/ 375386 h 2492944"/>
              <a:gd name="connsiteX53" fmla="*/ 2608447 w 4235116"/>
              <a:gd name="connsiteY53" fmla="*/ 346510 h 2492944"/>
              <a:gd name="connsiteX54" fmla="*/ 2541070 w 4235116"/>
              <a:gd name="connsiteY54" fmla="*/ 298384 h 2492944"/>
              <a:gd name="connsiteX55" fmla="*/ 2512194 w 4235116"/>
              <a:gd name="connsiteY55" fmla="*/ 279133 h 2492944"/>
              <a:gd name="connsiteX56" fmla="*/ 2483318 w 4235116"/>
              <a:gd name="connsiteY56" fmla="*/ 269508 h 2492944"/>
              <a:gd name="connsiteX57" fmla="*/ 2444817 w 4235116"/>
              <a:gd name="connsiteY57" fmla="*/ 221381 h 2492944"/>
              <a:gd name="connsiteX58" fmla="*/ 2425567 w 4235116"/>
              <a:gd name="connsiteY58" fmla="*/ 192506 h 2492944"/>
              <a:gd name="connsiteX59" fmla="*/ 2396691 w 4235116"/>
              <a:gd name="connsiteY59" fmla="*/ 173255 h 2492944"/>
              <a:gd name="connsiteX60" fmla="*/ 2290813 w 4235116"/>
              <a:gd name="connsiteY60" fmla="*/ 144379 h 2492944"/>
              <a:gd name="connsiteX61" fmla="*/ 2213811 w 4235116"/>
              <a:gd name="connsiteY61" fmla="*/ 134754 h 2492944"/>
              <a:gd name="connsiteX62" fmla="*/ 2136809 w 4235116"/>
              <a:gd name="connsiteY62" fmla="*/ 115504 h 2492944"/>
              <a:gd name="connsiteX63" fmla="*/ 2088682 w 4235116"/>
              <a:gd name="connsiteY63" fmla="*/ 105878 h 2492944"/>
              <a:gd name="connsiteX64" fmla="*/ 2030931 w 4235116"/>
              <a:gd name="connsiteY64" fmla="*/ 96253 h 2492944"/>
              <a:gd name="connsiteX65" fmla="*/ 1597794 w 4235116"/>
              <a:gd name="connsiteY65" fmla="*/ 86628 h 2492944"/>
              <a:gd name="connsiteX66" fmla="*/ 1530417 w 4235116"/>
              <a:gd name="connsiteY66" fmla="*/ 67377 h 2492944"/>
              <a:gd name="connsiteX67" fmla="*/ 1501541 w 4235116"/>
              <a:gd name="connsiteY67" fmla="*/ 48127 h 2492944"/>
              <a:gd name="connsiteX68" fmla="*/ 1318661 w 4235116"/>
              <a:gd name="connsiteY68" fmla="*/ 28876 h 2492944"/>
              <a:gd name="connsiteX69" fmla="*/ 1251284 w 4235116"/>
              <a:gd name="connsiteY69" fmla="*/ 19251 h 2492944"/>
              <a:gd name="connsiteX70" fmla="*/ 943276 w 4235116"/>
              <a:gd name="connsiteY70" fmla="*/ 0 h 2492944"/>
              <a:gd name="connsiteX71" fmla="*/ 625642 w 4235116"/>
              <a:gd name="connsiteY71" fmla="*/ 9626 h 2492944"/>
              <a:gd name="connsiteX72" fmla="*/ 529390 w 4235116"/>
              <a:gd name="connsiteY72" fmla="*/ 38501 h 2492944"/>
              <a:gd name="connsiteX73" fmla="*/ 500514 w 4235116"/>
              <a:gd name="connsiteY73" fmla="*/ 48127 h 2492944"/>
              <a:gd name="connsiteX74" fmla="*/ 471638 w 4235116"/>
              <a:gd name="connsiteY74" fmla="*/ 57752 h 2492944"/>
              <a:gd name="connsiteX75" fmla="*/ 433137 w 4235116"/>
              <a:gd name="connsiteY75" fmla="*/ 77002 h 2492944"/>
              <a:gd name="connsiteX76" fmla="*/ 404261 w 4235116"/>
              <a:gd name="connsiteY76" fmla="*/ 105878 h 2492944"/>
              <a:gd name="connsiteX77" fmla="*/ 375386 w 4235116"/>
              <a:gd name="connsiteY77" fmla="*/ 125129 h 2492944"/>
              <a:gd name="connsiteX78" fmla="*/ 365760 w 4235116"/>
              <a:gd name="connsiteY78" fmla="*/ 154005 h 2492944"/>
              <a:gd name="connsiteX79" fmla="*/ 336884 w 4235116"/>
              <a:gd name="connsiteY79" fmla="*/ 182880 h 2492944"/>
              <a:gd name="connsiteX80" fmla="*/ 308009 w 4235116"/>
              <a:gd name="connsiteY80" fmla="*/ 240632 h 2492944"/>
              <a:gd name="connsiteX81" fmla="*/ 298383 w 4235116"/>
              <a:gd name="connsiteY81" fmla="*/ 269508 h 2492944"/>
              <a:gd name="connsiteX82" fmla="*/ 279133 w 4235116"/>
              <a:gd name="connsiteY82" fmla="*/ 298384 h 2492944"/>
              <a:gd name="connsiteX83" fmla="*/ 259882 w 4235116"/>
              <a:gd name="connsiteY83" fmla="*/ 356135 h 2492944"/>
              <a:gd name="connsiteX84" fmla="*/ 240632 w 4235116"/>
              <a:gd name="connsiteY84" fmla="*/ 385011 h 2492944"/>
              <a:gd name="connsiteX85" fmla="*/ 211756 w 4235116"/>
              <a:gd name="connsiteY85" fmla="*/ 471638 h 2492944"/>
              <a:gd name="connsiteX86" fmla="*/ 202131 w 4235116"/>
              <a:gd name="connsiteY86" fmla="*/ 500514 h 2492944"/>
              <a:gd name="connsiteX87" fmla="*/ 182880 w 4235116"/>
              <a:gd name="connsiteY87" fmla="*/ 529390 h 2492944"/>
              <a:gd name="connsiteX88" fmla="*/ 173255 w 4235116"/>
              <a:gd name="connsiteY88" fmla="*/ 943276 h 2492944"/>
              <a:gd name="connsiteX89" fmla="*/ 163630 w 4235116"/>
              <a:gd name="connsiteY89" fmla="*/ 1039529 h 2492944"/>
              <a:gd name="connsiteX90" fmla="*/ 154004 w 4235116"/>
              <a:gd name="connsiteY90" fmla="*/ 1097280 h 2492944"/>
              <a:gd name="connsiteX91" fmla="*/ 134754 w 4235116"/>
              <a:gd name="connsiteY91" fmla="*/ 1155032 h 2492944"/>
              <a:gd name="connsiteX92" fmla="*/ 125129 w 4235116"/>
              <a:gd name="connsiteY92" fmla="*/ 1183908 h 2492944"/>
              <a:gd name="connsiteX93" fmla="*/ 115503 w 4235116"/>
              <a:gd name="connsiteY93" fmla="*/ 1222409 h 2492944"/>
              <a:gd name="connsiteX94" fmla="*/ 86628 w 4235116"/>
              <a:gd name="connsiteY94" fmla="*/ 1280160 h 2492944"/>
              <a:gd name="connsiteX95" fmla="*/ 28876 w 4235116"/>
              <a:gd name="connsiteY95" fmla="*/ 1309036 h 2492944"/>
              <a:gd name="connsiteX96" fmla="*/ 0 w 4235116"/>
              <a:gd name="connsiteY96" fmla="*/ 1309036 h 2492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4235116" h="2492944">
                <a:moveTo>
                  <a:pt x="4235116" y="57752"/>
                </a:moveTo>
                <a:cubicBezTo>
                  <a:pt x="4199823" y="60960"/>
                  <a:pt x="4163890" y="59952"/>
                  <a:pt x="4129238" y="67377"/>
                </a:cubicBezTo>
                <a:cubicBezTo>
                  <a:pt x="4092892" y="75165"/>
                  <a:pt x="4103167" y="90643"/>
                  <a:pt x="4090737" y="115504"/>
                </a:cubicBezTo>
                <a:cubicBezTo>
                  <a:pt x="4085564" y="125851"/>
                  <a:pt x="4077904" y="134754"/>
                  <a:pt x="4071487" y="144379"/>
                </a:cubicBezTo>
                <a:cubicBezTo>
                  <a:pt x="4056939" y="202566"/>
                  <a:pt x="4066044" y="170330"/>
                  <a:pt x="4042611" y="240632"/>
                </a:cubicBezTo>
                <a:lnTo>
                  <a:pt x="4032986" y="269508"/>
                </a:lnTo>
                <a:cubicBezTo>
                  <a:pt x="4029777" y="301592"/>
                  <a:pt x="4029302" y="334068"/>
                  <a:pt x="4023360" y="365760"/>
                </a:cubicBezTo>
                <a:cubicBezTo>
                  <a:pt x="4023356" y="365779"/>
                  <a:pt x="3999300" y="437941"/>
                  <a:pt x="3994484" y="452388"/>
                </a:cubicBezTo>
                <a:cubicBezTo>
                  <a:pt x="3991276" y="462013"/>
                  <a:pt x="3986527" y="471256"/>
                  <a:pt x="3984859" y="481264"/>
                </a:cubicBezTo>
                <a:cubicBezTo>
                  <a:pt x="3978442" y="519765"/>
                  <a:pt x="3973264" y="558493"/>
                  <a:pt x="3965609" y="596767"/>
                </a:cubicBezTo>
                <a:cubicBezTo>
                  <a:pt x="3958994" y="629841"/>
                  <a:pt x="3955418" y="651682"/>
                  <a:pt x="3946358" y="683394"/>
                </a:cubicBezTo>
                <a:cubicBezTo>
                  <a:pt x="3943571" y="693150"/>
                  <a:pt x="3939941" y="702645"/>
                  <a:pt x="3936733" y="712270"/>
                </a:cubicBezTo>
                <a:cubicBezTo>
                  <a:pt x="3933525" y="1174283"/>
                  <a:pt x="3936347" y="1636377"/>
                  <a:pt x="3927108" y="2098308"/>
                </a:cubicBezTo>
                <a:cubicBezTo>
                  <a:pt x="3926702" y="2118596"/>
                  <a:pt x="3919113" y="2139175"/>
                  <a:pt x="3907857" y="2156059"/>
                </a:cubicBezTo>
                <a:lnTo>
                  <a:pt x="3850106" y="2242687"/>
                </a:lnTo>
                <a:cubicBezTo>
                  <a:pt x="3839179" y="2259077"/>
                  <a:pt x="3813911" y="2298132"/>
                  <a:pt x="3801979" y="2310064"/>
                </a:cubicBezTo>
                <a:cubicBezTo>
                  <a:pt x="3793799" y="2318244"/>
                  <a:pt x="3781990" y="2321908"/>
                  <a:pt x="3773103" y="2329314"/>
                </a:cubicBezTo>
                <a:cubicBezTo>
                  <a:pt x="3762646" y="2338028"/>
                  <a:pt x="3755305" y="2350278"/>
                  <a:pt x="3744228" y="2358190"/>
                </a:cubicBezTo>
                <a:cubicBezTo>
                  <a:pt x="3678317" y="2405270"/>
                  <a:pt x="3731423" y="2351214"/>
                  <a:pt x="3676851" y="2396691"/>
                </a:cubicBezTo>
                <a:cubicBezTo>
                  <a:pt x="3666394" y="2405405"/>
                  <a:pt x="3659874" y="2418956"/>
                  <a:pt x="3647975" y="2425567"/>
                </a:cubicBezTo>
                <a:cubicBezTo>
                  <a:pt x="3630237" y="2435422"/>
                  <a:pt x="3609474" y="2438400"/>
                  <a:pt x="3590223" y="2444817"/>
                </a:cubicBezTo>
                <a:lnTo>
                  <a:pt x="3561348" y="2454442"/>
                </a:lnTo>
                <a:cubicBezTo>
                  <a:pt x="3551723" y="2457651"/>
                  <a:pt x="3540914" y="2458440"/>
                  <a:pt x="3532472" y="2464068"/>
                </a:cubicBezTo>
                <a:cubicBezTo>
                  <a:pt x="3522847" y="2470485"/>
                  <a:pt x="3514939" y="2481049"/>
                  <a:pt x="3503596" y="2483318"/>
                </a:cubicBezTo>
                <a:cubicBezTo>
                  <a:pt x="3465712" y="2490895"/>
                  <a:pt x="3426594" y="2489735"/>
                  <a:pt x="3388093" y="2492944"/>
                </a:cubicBezTo>
                <a:cubicBezTo>
                  <a:pt x="3349592" y="2489735"/>
                  <a:pt x="3310886" y="2488424"/>
                  <a:pt x="3272590" y="2483318"/>
                </a:cubicBezTo>
                <a:cubicBezTo>
                  <a:pt x="3262533" y="2481977"/>
                  <a:pt x="3253470" y="2476480"/>
                  <a:pt x="3243714" y="2473693"/>
                </a:cubicBezTo>
                <a:cubicBezTo>
                  <a:pt x="3230994" y="2470059"/>
                  <a:pt x="3218262" y="2466243"/>
                  <a:pt x="3205213" y="2464068"/>
                </a:cubicBezTo>
                <a:cubicBezTo>
                  <a:pt x="3179698" y="2459815"/>
                  <a:pt x="3153878" y="2457651"/>
                  <a:pt x="3128211" y="2454442"/>
                </a:cubicBezTo>
                <a:lnTo>
                  <a:pt x="3041583" y="2425567"/>
                </a:lnTo>
                <a:cubicBezTo>
                  <a:pt x="3031958" y="2422359"/>
                  <a:pt x="3022657" y="2417931"/>
                  <a:pt x="3012708" y="2415941"/>
                </a:cubicBezTo>
                <a:cubicBezTo>
                  <a:pt x="2996666" y="2412733"/>
                  <a:pt x="2980365" y="2410620"/>
                  <a:pt x="2964581" y="2406316"/>
                </a:cubicBezTo>
                <a:cubicBezTo>
                  <a:pt x="2945004" y="2400977"/>
                  <a:pt x="2906830" y="2387066"/>
                  <a:pt x="2906830" y="2387066"/>
                </a:cubicBezTo>
                <a:cubicBezTo>
                  <a:pt x="2897205" y="2380649"/>
                  <a:pt x="2888587" y="2372372"/>
                  <a:pt x="2877954" y="2367815"/>
                </a:cubicBezTo>
                <a:cubicBezTo>
                  <a:pt x="2840287" y="2351672"/>
                  <a:pt x="2820526" y="2364823"/>
                  <a:pt x="2781701" y="2338939"/>
                </a:cubicBezTo>
                <a:cubicBezTo>
                  <a:pt x="2712624" y="2292887"/>
                  <a:pt x="2740310" y="2316798"/>
                  <a:pt x="2695074" y="2271562"/>
                </a:cubicBezTo>
                <a:cubicBezTo>
                  <a:pt x="2691866" y="2258728"/>
                  <a:pt x="2689250" y="2245732"/>
                  <a:pt x="2685449" y="2233061"/>
                </a:cubicBezTo>
                <a:cubicBezTo>
                  <a:pt x="2679618" y="2213625"/>
                  <a:pt x="2666198" y="2175310"/>
                  <a:pt x="2666198" y="2175310"/>
                </a:cubicBezTo>
                <a:cubicBezTo>
                  <a:pt x="2666474" y="2171164"/>
                  <a:pt x="2666929" y="2035643"/>
                  <a:pt x="2685449" y="1992430"/>
                </a:cubicBezTo>
                <a:cubicBezTo>
                  <a:pt x="2690006" y="1981797"/>
                  <a:pt x="2700001" y="1974125"/>
                  <a:pt x="2704699" y="1963554"/>
                </a:cubicBezTo>
                <a:cubicBezTo>
                  <a:pt x="2712940" y="1945011"/>
                  <a:pt x="2718119" y="1925238"/>
                  <a:pt x="2723950" y="1905802"/>
                </a:cubicBezTo>
                <a:cubicBezTo>
                  <a:pt x="2727751" y="1893131"/>
                  <a:pt x="2728364" y="1879460"/>
                  <a:pt x="2733575" y="1867301"/>
                </a:cubicBezTo>
                <a:cubicBezTo>
                  <a:pt x="2738132" y="1856668"/>
                  <a:pt x="2746409" y="1848051"/>
                  <a:pt x="2752826" y="1838426"/>
                </a:cubicBezTo>
                <a:cubicBezTo>
                  <a:pt x="2766429" y="1770406"/>
                  <a:pt x="2757279" y="1805814"/>
                  <a:pt x="2781701" y="1732548"/>
                </a:cubicBezTo>
                <a:lnTo>
                  <a:pt x="2791327" y="1703672"/>
                </a:lnTo>
                <a:cubicBezTo>
                  <a:pt x="2794535" y="1681213"/>
                  <a:pt x="2796894" y="1658616"/>
                  <a:pt x="2800952" y="1636295"/>
                </a:cubicBezTo>
                <a:cubicBezTo>
                  <a:pt x="2805786" y="1609706"/>
                  <a:pt x="2811956" y="1593658"/>
                  <a:pt x="2820202" y="1568918"/>
                </a:cubicBezTo>
                <a:cubicBezTo>
                  <a:pt x="2816702" y="1502421"/>
                  <a:pt x="2807795" y="1316931"/>
                  <a:pt x="2800952" y="1241659"/>
                </a:cubicBezTo>
                <a:cubicBezTo>
                  <a:pt x="2798898" y="1219065"/>
                  <a:pt x="2794535" y="1196741"/>
                  <a:pt x="2791327" y="1174282"/>
                </a:cubicBezTo>
                <a:cubicBezTo>
                  <a:pt x="2788118" y="959318"/>
                  <a:pt x="2790529" y="744197"/>
                  <a:pt x="2781701" y="529390"/>
                </a:cubicBezTo>
                <a:cubicBezTo>
                  <a:pt x="2780868" y="509115"/>
                  <a:pt x="2768868" y="490889"/>
                  <a:pt x="2762451" y="471638"/>
                </a:cubicBezTo>
                <a:cubicBezTo>
                  <a:pt x="2759243" y="462013"/>
                  <a:pt x="2760000" y="449936"/>
                  <a:pt x="2752826" y="442762"/>
                </a:cubicBezTo>
                <a:cubicBezTo>
                  <a:pt x="2707589" y="397527"/>
                  <a:pt x="2735277" y="421439"/>
                  <a:pt x="2666198" y="375386"/>
                </a:cubicBezTo>
                <a:cubicBezTo>
                  <a:pt x="2628879" y="350507"/>
                  <a:pt x="2648298" y="359794"/>
                  <a:pt x="2608447" y="346510"/>
                </a:cubicBezTo>
                <a:cubicBezTo>
                  <a:pt x="2540395" y="301141"/>
                  <a:pt x="2624643" y="358078"/>
                  <a:pt x="2541070" y="298384"/>
                </a:cubicBezTo>
                <a:cubicBezTo>
                  <a:pt x="2531656" y="291660"/>
                  <a:pt x="2522541" y="284306"/>
                  <a:pt x="2512194" y="279133"/>
                </a:cubicBezTo>
                <a:cubicBezTo>
                  <a:pt x="2503119" y="274596"/>
                  <a:pt x="2492943" y="272716"/>
                  <a:pt x="2483318" y="269508"/>
                </a:cubicBezTo>
                <a:cubicBezTo>
                  <a:pt x="2464580" y="213293"/>
                  <a:pt x="2488354" y="264918"/>
                  <a:pt x="2444817" y="221381"/>
                </a:cubicBezTo>
                <a:cubicBezTo>
                  <a:pt x="2436637" y="213201"/>
                  <a:pt x="2433747" y="200686"/>
                  <a:pt x="2425567" y="192506"/>
                </a:cubicBezTo>
                <a:cubicBezTo>
                  <a:pt x="2417387" y="184326"/>
                  <a:pt x="2407262" y="177953"/>
                  <a:pt x="2396691" y="173255"/>
                </a:cubicBezTo>
                <a:cubicBezTo>
                  <a:pt x="2364842" y="159100"/>
                  <a:pt x="2325441" y="149706"/>
                  <a:pt x="2290813" y="144379"/>
                </a:cubicBezTo>
                <a:cubicBezTo>
                  <a:pt x="2265247" y="140446"/>
                  <a:pt x="2239235" y="139521"/>
                  <a:pt x="2213811" y="134754"/>
                </a:cubicBezTo>
                <a:cubicBezTo>
                  <a:pt x="2187807" y="129878"/>
                  <a:pt x="2162752" y="120693"/>
                  <a:pt x="2136809" y="115504"/>
                </a:cubicBezTo>
                <a:lnTo>
                  <a:pt x="2088682" y="105878"/>
                </a:lnTo>
                <a:cubicBezTo>
                  <a:pt x="2069481" y="102387"/>
                  <a:pt x="2050432" y="97018"/>
                  <a:pt x="2030931" y="96253"/>
                </a:cubicBezTo>
                <a:cubicBezTo>
                  <a:pt x="1886627" y="90594"/>
                  <a:pt x="1742173" y="89836"/>
                  <a:pt x="1597794" y="86628"/>
                </a:cubicBezTo>
                <a:cubicBezTo>
                  <a:pt x="1585463" y="83545"/>
                  <a:pt x="1544223" y="74280"/>
                  <a:pt x="1530417" y="67377"/>
                </a:cubicBezTo>
                <a:cubicBezTo>
                  <a:pt x="1520070" y="62204"/>
                  <a:pt x="1512515" y="51785"/>
                  <a:pt x="1501541" y="48127"/>
                </a:cubicBezTo>
                <a:cubicBezTo>
                  <a:pt x="1466574" y="36471"/>
                  <a:pt x="1325961" y="29606"/>
                  <a:pt x="1318661" y="28876"/>
                </a:cubicBezTo>
                <a:cubicBezTo>
                  <a:pt x="1296087" y="26619"/>
                  <a:pt x="1273904" y="20991"/>
                  <a:pt x="1251284" y="19251"/>
                </a:cubicBezTo>
                <a:cubicBezTo>
                  <a:pt x="1148717" y="11361"/>
                  <a:pt x="943276" y="0"/>
                  <a:pt x="943276" y="0"/>
                </a:cubicBezTo>
                <a:cubicBezTo>
                  <a:pt x="837398" y="3209"/>
                  <a:pt x="731414" y="3908"/>
                  <a:pt x="625642" y="9626"/>
                </a:cubicBezTo>
                <a:cubicBezTo>
                  <a:pt x="608279" y="10565"/>
                  <a:pt x="537070" y="35941"/>
                  <a:pt x="529390" y="38501"/>
                </a:cubicBezTo>
                <a:lnTo>
                  <a:pt x="500514" y="48127"/>
                </a:lnTo>
                <a:cubicBezTo>
                  <a:pt x="490889" y="51335"/>
                  <a:pt x="480713" y="53215"/>
                  <a:pt x="471638" y="57752"/>
                </a:cubicBezTo>
                <a:lnTo>
                  <a:pt x="433137" y="77002"/>
                </a:lnTo>
                <a:cubicBezTo>
                  <a:pt x="423512" y="86627"/>
                  <a:pt x="414718" y="97164"/>
                  <a:pt x="404261" y="105878"/>
                </a:cubicBezTo>
                <a:cubicBezTo>
                  <a:pt x="395374" y="113284"/>
                  <a:pt x="382612" y="116096"/>
                  <a:pt x="375386" y="125129"/>
                </a:cubicBezTo>
                <a:cubicBezTo>
                  <a:pt x="369048" y="133052"/>
                  <a:pt x="371388" y="145563"/>
                  <a:pt x="365760" y="154005"/>
                </a:cubicBezTo>
                <a:cubicBezTo>
                  <a:pt x="358209" y="165331"/>
                  <a:pt x="346509" y="173255"/>
                  <a:pt x="336884" y="182880"/>
                </a:cubicBezTo>
                <a:cubicBezTo>
                  <a:pt x="312694" y="255454"/>
                  <a:pt x="345323" y="166004"/>
                  <a:pt x="308009" y="240632"/>
                </a:cubicBezTo>
                <a:cubicBezTo>
                  <a:pt x="303472" y="249707"/>
                  <a:pt x="302920" y="260433"/>
                  <a:pt x="298383" y="269508"/>
                </a:cubicBezTo>
                <a:cubicBezTo>
                  <a:pt x="293210" y="279855"/>
                  <a:pt x="283831" y="287813"/>
                  <a:pt x="279133" y="298384"/>
                </a:cubicBezTo>
                <a:cubicBezTo>
                  <a:pt x="270892" y="316927"/>
                  <a:pt x="271138" y="339251"/>
                  <a:pt x="259882" y="356135"/>
                </a:cubicBezTo>
                <a:cubicBezTo>
                  <a:pt x="253465" y="365760"/>
                  <a:pt x="245330" y="374440"/>
                  <a:pt x="240632" y="385011"/>
                </a:cubicBezTo>
                <a:cubicBezTo>
                  <a:pt x="240626" y="385025"/>
                  <a:pt x="216571" y="457193"/>
                  <a:pt x="211756" y="471638"/>
                </a:cubicBezTo>
                <a:cubicBezTo>
                  <a:pt x="208548" y="481263"/>
                  <a:pt x="207759" y="492072"/>
                  <a:pt x="202131" y="500514"/>
                </a:cubicBezTo>
                <a:lnTo>
                  <a:pt x="182880" y="529390"/>
                </a:lnTo>
                <a:cubicBezTo>
                  <a:pt x="179672" y="667352"/>
                  <a:pt x="178459" y="805375"/>
                  <a:pt x="173255" y="943276"/>
                </a:cubicBezTo>
                <a:cubicBezTo>
                  <a:pt x="172039" y="975497"/>
                  <a:pt x="167630" y="1007534"/>
                  <a:pt x="163630" y="1039529"/>
                </a:cubicBezTo>
                <a:cubicBezTo>
                  <a:pt x="161209" y="1058894"/>
                  <a:pt x="158737" y="1078347"/>
                  <a:pt x="154004" y="1097280"/>
                </a:cubicBezTo>
                <a:cubicBezTo>
                  <a:pt x="149082" y="1116966"/>
                  <a:pt x="141171" y="1135781"/>
                  <a:pt x="134754" y="1155032"/>
                </a:cubicBezTo>
                <a:cubicBezTo>
                  <a:pt x="131546" y="1164657"/>
                  <a:pt x="127590" y="1174065"/>
                  <a:pt x="125129" y="1183908"/>
                </a:cubicBezTo>
                <a:cubicBezTo>
                  <a:pt x="121920" y="1196742"/>
                  <a:pt x="119137" y="1209689"/>
                  <a:pt x="115503" y="1222409"/>
                </a:cubicBezTo>
                <a:cubicBezTo>
                  <a:pt x="109240" y="1244329"/>
                  <a:pt x="103502" y="1263286"/>
                  <a:pt x="86628" y="1280160"/>
                </a:cubicBezTo>
                <a:cubicBezTo>
                  <a:pt x="73324" y="1293464"/>
                  <a:pt x="47666" y="1305905"/>
                  <a:pt x="28876" y="1309036"/>
                </a:cubicBezTo>
                <a:cubicBezTo>
                  <a:pt x="19382" y="1310618"/>
                  <a:pt x="9625" y="1309036"/>
                  <a:pt x="0" y="1309036"/>
                </a:cubicBezTo>
              </a:path>
            </a:pathLst>
          </a:cu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6487427" y="2329314"/>
            <a:ext cx="297173" cy="414272"/>
          </a:xfrm>
          <a:custGeom>
            <a:avLst/>
            <a:gdLst>
              <a:gd name="connsiteX0" fmla="*/ 288758 w 297173"/>
              <a:gd name="connsiteY0" fmla="*/ 394635 h 414272"/>
              <a:gd name="connsiteX1" fmla="*/ 259882 w 297173"/>
              <a:gd name="connsiteY1" fmla="*/ 327259 h 414272"/>
              <a:gd name="connsiteX2" fmla="*/ 240632 w 297173"/>
              <a:gd name="connsiteY2" fmla="*/ 298383 h 414272"/>
              <a:gd name="connsiteX3" fmla="*/ 202131 w 297173"/>
              <a:gd name="connsiteY3" fmla="*/ 221381 h 414272"/>
              <a:gd name="connsiteX4" fmla="*/ 173255 w 297173"/>
              <a:gd name="connsiteY4" fmla="*/ 192505 h 414272"/>
              <a:gd name="connsiteX5" fmla="*/ 134754 w 297173"/>
              <a:gd name="connsiteY5" fmla="*/ 134753 h 414272"/>
              <a:gd name="connsiteX6" fmla="*/ 105878 w 297173"/>
              <a:gd name="connsiteY6" fmla="*/ 77002 h 414272"/>
              <a:gd name="connsiteX7" fmla="*/ 67377 w 297173"/>
              <a:gd name="connsiteY7" fmla="*/ 57751 h 414272"/>
              <a:gd name="connsiteX8" fmla="*/ 0 w 297173"/>
              <a:gd name="connsiteY8" fmla="*/ 0 h 414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173" h="414272">
                <a:moveTo>
                  <a:pt x="288758" y="394635"/>
                </a:moveTo>
                <a:cubicBezTo>
                  <a:pt x="240432" y="322146"/>
                  <a:pt x="297173" y="414272"/>
                  <a:pt x="259882" y="327259"/>
                </a:cubicBezTo>
                <a:cubicBezTo>
                  <a:pt x="255325" y="316626"/>
                  <a:pt x="246171" y="308539"/>
                  <a:pt x="240632" y="298383"/>
                </a:cubicBezTo>
                <a:cubicBezTo>
                  <a:pt x="226891" y="273190"/>
                  <a:pt x="222423" y="241673"/>
                  <a:pt x="202131" y="221381"/>
                </a:cubicBezTo>
                <a:cubicBezTo>
                  <a:pt x="192506" y="211756"/>
                  <a:pt x="181612" y="203250"/>
                  <a:pt x="173255" y="192505"/>
                </a:cubicBezTo>
                <a:cubicBezTo>
                  <a:pt x="159051" y="174242"/>
                  <a:pt x="134754" y="134753"/>
                  <a:pt x="134754" y="134753"/>
                </a:cubicBezTo>
                <a:cubicBezTo>
                  <a:pt x="128184" y="115043"/>
                  <a:pt x="123102" y="91356"/>
                  <a:pt x="105878" y="77002"/>
                </a:cubicBezTo>
                <a:cubicBezTo>
                  <a:pt x="94855" y="67816"/>
                  <a:pt x="79681" y="65133"/>
                  <a:pt x="67377" y="57751"/>
                </a:cubicBezTo>
                <a:cubicBezTo>
                  <a:pt x="6691" y="21339"/>
                  <a:pt x="19033" y="38061"/>
                  <a:pt x="0" y="0"/>
                </a:cubicBezTo>
              </a:path>
            </a:pathLst>
          </a:cu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2714324" y="2233061"/>
            <a:ext cx="2194560" cy="3195587"/>
          </a:xfrm>
          <a:custGeom>
            <a:avLst/>
            <a:gdLst>
              <a:gd name="connsiteX0" fmla="*/ 2059807 w 2194560"/>
              <a:gd name="connsiteY0" fmla="*/ 3166712 h 3195587"/>
              <a:gd name="connsiteX1" fmla="*/ 1953929 w 2194560"/>
              <a:gd name="connsiteY1" fmla="*/ 3195587 h 3195587"/>
              <a:gd name="connsiteX2" fmla="*/ 1867301 w 2194560"/>
              <a:gd name="connsiteY2" fmla="*/ 3185962 h 3195587"/>
              <a:gd name="connsiteX3" fmla="*/ 1828800 w 2194560"/>
              <a:gd name="connsiteY3" fmla="*/ 3157086 h 3195587"/>
              <a:gd name="connsiteX4" fmla="*/ 1771049 w 2194560"/>
              <a:gd name="connsiteY4" fmla="*/ 3099335 h 3195587"/>
              <a:gd name="connsiteX5" fmla="*/ 1742173 w 2194560"/>
              <a:gd name="connsiteY5" fmla="*/ 3060834 h 3195587"/>
              <a:gd name="connsiteX6" fmla="*/ 1722922 w 2194560"/>
              <a:gd name="connsiteY6" fmla="*/ 3031958 h 3195587"/>
              <a:gd name="connsiteX7" fmla="*/ 1694047 w 2194560"/>
              <a:gd name="connsiteY7" fmla="*/ 3012707 h 3195587"/>
              <a:gd name="connsiteX8" fmla="*/ 1655545 w 2194560"/>
              <a:gd name="connsiteY8" fmla="*/ 2945331 h 3195587"/>
              <a:gd name="connsiteX9" fmla="*/ 1636295 w 2194560"/>
              <a:gd name="connsiteY9" fmla="*/ 2887579 h 3195587"/>
              <a:gd name="connsiteX10" fmla="*/ 1617044 w 2194560"/>
              <a:gd name="connsiteY10" fmla="*/ 2579571 h 3195587"/>
              <a:gd name="connsiteX11" fmla="*/ 1607419 w 2194560"/>
              <a:gd name="connsiteY11" fmla="*/ 2550695 h 3195587"/>
              <a:gd name="connsiteX12" fmla="*/ 1559293 w 2194560"/>
              <a:gd name="connsiteY12" fmla="*/ 2492943 h 3195587"/>
              <a:gd name="connsiteX13" fmla="*/ 1520792 w 2194560"/>
              <a:gd name="connsiteY13" fmla="*/ 2464067 h 3195587"/>
              <a:gd name="connsiteX14" fmla="*/ 1453415 w 2194560"/>
              <a:gd name="connsiteY14" fmla="*/ 2425566 h 3195587"/>
              <a:gd name="connsiteX15" fmla="*/ 1386038 w 2194560"/>
              <a:gd name="connsiteY15" fmla="*/ 2396691 h 3195587"/>
              <a:gd name="connsiteX16" fmla="*/ 1357162 w 2194560"/>
              <a:gd name="connsiteY16" fmla="*/ 2377440 h 3195587"/>
              <a:gd name="connsiteX17" fmla="*/ 1309036 w 2194560"/>
              <a:gd name="connsiteY17" fmla="*/ 2358190 h 3195587"/>
              <a:gd name="connsiteX18" fmla="*/ 1222409 w 2194560"/>
              <a:gd name="connsiteY18" fmla="*/ 2338939 h 3195587"/>
              <a:gd name="connsiteX19" fmla="*/ 1145407 w 2194560"/>
              <a:gd name="connsiteY19" fmla="*/ 2310063 h 3195587"/>
              <a:gd name="connsiteX20" fmla="*/ 1049154 w 2194560"/>
              <a:gd name="connsiteY20" fmla="*/ 2271562 h 3195587"/>
              <a:gd name="connsiteX21" fmla="*/ 972152 w 2194560"/>
              <a:gd name="connsiteY21" fmla="*/ 2252312 h 3195587"/>
              <a:gd name="connsiteX22" fmla="*/ 895150 w 2194560"/>
              <a:gd name="connsiteY22" fmla="*/ 2223436 h 3195587"/>
              <a:gd name="connsiteX23" fmla="*/ 837398 w 2194560"/>
              <a:gd name="connsiteY23" fmla="*/ 2204185 h 3195587"/>
              <a:gd name="connsiteX24" fmla="*/ 750771 w 2194560"/>
              <a:gd name="connsiteY24" fmla="*/ 2184935 h 3195587"/>
              <a:gd name="connsiteX25" fmla="*/ 664143 w 2194560"/>
              <a:gd name="connsiteY25" fmla="*/ 2156059 h 3195587"/>
              <a:gd name="connsiteX26" fmla="*/ 596767 w 2194560"/>
              <a:gd name="connsiteY26" fmla="*/ 2117558 h 3195587"/>
              <a:gd name="connsiteX27" fmla="*/ 519764 w 2194560"/>
              <a:gd name="connsiteY27" fmla="*/ 2098307 h 3195587"/>
              <a:gd name="connsiteX28" fmla="*/ 462013 w 2194560"/>
              <a:gd name="connsiteY28" fmla="*/ 2079057 h 3195587"/>
              <a:gd name="connsiteX29" fmla="*/ 404261 w 2194560"/>
              <a:gd name="connsiteY29" fmla="*/ 2059806 h 3195587"/>
              <a:gd name="connsiteX30" fmla="*/ 375385 w 2194560"/>
              <a:gd name="connsiteY30" fmla="*/ 2050181 h 3195587"/>
              <a:gd name="connsiteX31" fmla="*/ 346510 w 2194560"/>
              <a:gd name="connsiteY31" fmla="*/ 2030931 h 3195587"/>
              <a:gd name="connsiteX32" fmla="*/ 317634 w 2194560"/>
              <a:gd name="connsiteY32" fmla="*/ 2021305 h 3195587"/>
              <a:gd name="connsiteX33" fmla="*/ 259882 w 2194560"/>
              <a:gd name="connsiteY33" fmla="*/ 1982804 h 3195587"/>
              <a:gd name="connsiteX34" fmla="*/ 231007 w 2194560"/>
              <a:gd name="connsiteY34" fmla="*/ 1963554 h 3195587"/>
              <a:gd name="connsiteX35" fmla="*/ 192505 w 2194560"/>
              <a:gd name="connsiteY35" fmla="*/ 1944303 h 3195587"/>
              <a:gd name="connsiteX36" fmla="*/ 134754 w 2194560"/>
              <a:gd name="connsiteY36" fmla="*/ 1896177 h 3195587"/>
              <a:gd name="connsiteX37" fmla="*/ 105878 w 2194560"/>
              <a:gd name="connsiteY37" fmla="*/ 1886552 h 3195587"/>
              <a:gd name="connsiteX38" fmla="*/ 77002 w 2194560"/>
              <a:gd name="connsiteY38" fmla="*/ 1867301 h 3195587"/>
              <a:gd name="connsiteX39" fmla="*/ 38501 w 2194560"/>
              <a:gd name="connsiteY39" fmla="*/ 1799924 h 3195587"/>
              <a:gd name="connsiteX40" fmla="*/ 19251 w 2194560"/>
              <a:gd name="connsiteY40" fmla="*/ 1771048 h 3195587"/>
              <a:gd name="connsiteX41" fmla="*/ 0 w 2194560"/>
              <a:gd name="connsiteY41" fmla="*/ 1713297 h 3195587"/>
              <a:gd name="connsiteX42" fmla="*/ 9625 w 2194560"/>
              <a:gd name="connsiteY42" fmla="*/ 1549667 h 3195587"/>
              <a:gd name="connsiteX43" fmla="*/ 28876 w 2194560"/>
              <a:gd name="connsiteY43" fmla="*/ 1511166 h 3195587"/>
              <a:gd name="connsiteX44" fmla="*/ 38501 w 2194560"/>
              <a:gd name="connsiteY44" fmla="*/ 1482291 h 3195587"/>
              <a:gd name="connsiteX45" fmla="*/ 48127 w 2194560"/>
              <a:gd name="connsiteY45" fmla="*/ 1443790 h 3195587"/>
              <a:gd name="connsiteX46" fmla="*/ 67377 w 2194560"/>
              <a:gd name="connsiteY46" fmla="*/ 1386038 h 3195587"/>
              <a:gd name="connsiteX47" fmla="*/ 77002 w 2194560"/>
              <a:gd name="connsiteY47" fmla="*/ 1337912 h 3195587"/>
              <a:gd name="connsiteX48" fmla="*/ 96253 w 2194560"/>
              <a:gd name="connsiteY48" fmla="*/ 1280160 h 3195587"/>
              <a:gd name="connsiteX49" fmla="*/ 105878 w 2194560"/>
              <a:gd name="connsiteY49" fmla="*/ 1251284 h 3195587"/>
              <a:gd name="connsiteX50" fmla="*/ 125129 w 2194560"/>
              <a:gd name="connsiteY50" fmla="*/ 1164657 h 3195587"/>
              <a:gd name="connsiteX51" fmla="*/ 125129 w 2194560"/>
              <a:gd name="connsiteY51" fmla="*/ 731520 h 3195587"/>
              <a:gd name="connsiteX52" fmla="*/ 105878 w 2194560"/>
              <a:gd name="connsiteY52" fmla="*/ 673768 h 3195587"/>
              <a:gd name="connsiteX53" fmla="*/ 96253 w 2194560"/>
              <a:gd name="connsiteY53" fmla="*/ 644893 h 3195587"/>
              <a:gd name="connsiteX54" fmla="*/ 86628 w 2194560"/>
              <a:gd name="connsiteY54" fmla="*/ 616017 h 3195587"/>
              <a:gd name="connsiteX55" fmla="*/ 77002 w 2194560"/>
              <a:gd name="connsiteY55" fmla="*/ 587141 h 3195587"/>
              <a:gd name="connsiteX56" fmla="*/ 86628 w 2194560"/>
              <a:gd name="connsiteY56" fmla="*/ 269507 h 3195587"/>
              <a:gd name="connsiteX57" fmla="*/ 115503 w 2194560"/>
              <a:gd name="connsiteY57" fmla="*/ 250257 h 3195587"/>
              <a:gd name="connsiteX58" fmla="*/ 1347537 w 2194560"/>
              <a:gd name="connsiteY58" fmla="*/ 240632 h 3195587"/>
              <a:gd name="connsiteX59" fmla="*/ 1617044 w 2194560"/>
              <a:gd name="connsiteY59" fmla="*/ 221381 h 3195587"/>
              <a:gd name="connsiteX60" fmla="*/ 1655545 w 2194560"/>
              <a:gd name="connsiteY60" fmla="*/ 202131 h 3195587"/>
              <a:gd name="connsiteX61" fmla="*/ 2059807 w 2194560"/>
              <a:gd name="connsiteY61" fmla="*/ 192505 h 3195587"/>
              <a:gd name="connsiteX62" fmla="*/ 2156059 w 2194560"/>
              <a:gd name="connsiteY62" fmla="*/ 154004 h 3195587"/>
              <a:gd name="connsiteX63" fmla="*/ 2194560 w 2194560"/>
              <a:gd name="connsiteY63" fmla="*/ 57752 h 3195587"/>
              <a:gd name="connsiteX64" fmla="*/ 2194560 w 2194560"/>
              <a:gd name="connsiteY64" fmla="*/ 0 h 319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194560" h="3195587">
                <a:moveTo>
                  <a:pt x="2059807" y="3166712"/>
                </a:moveTo>
                <a:cubicBezTo>
                  <a:pt x="1972961" y="3188423"/>
                  <a:pt x="2007904" y="3177595"/>
                  <a:pt x="1953929" y="3195587"/>
                </a:cubicBezTo>
                <a:cubicBezTo>
                  <a:pt x="1925053" y="3192379"/>
                  <a:pt x="1895070" y="3194506"/>
                  <a:pt x="1867301" y="3185962"/>
                </a:cubicBezTo>
                <a:cubicBezTo>
                  <a:pt x="1851968" y="3181244"/>
                  <a:pt x="1840724" y="3167818"/>
                  <a:pt x="1828800" y="3157086"/>
                </a:cubicBezTo>
                <a:cubicBezTo>
                  <a:pt x="1808565" y="3138874"/>
                  <a:pt x="1787384" y="3121114"/>
                  <a:pt x="1771049" y="3099335"/>
                </a:cubicBezTo>
                <a:cubicBezTo>
                  <a:pt x="1761424" y="3086501"/>
                  <a:pt x="1751497" y="3073888"/>
                  <a:pt x="1742173" y="3060834"/>
                </a:cubicBezTo>
                <a:cubicBezTo>
                  <a:pt x="1735449" y="3051421"/>
                  <a:pt x="1731102" y="3040138"/>
                  <a:pt x="1722922" y="3031958"/>
                </a:cubicBezTo>
                <a:cubicBezTo>
                  <a:pt x="1714742" y="3023778"/>
                  <a:pt x="1703672" y="3019124"/>
                  <a:pt x="1694047" y="3012707"/>
                </a:cubicBezTo>
                <a:cubicBezTo>
                  <a:pt x="1676683" y="2986662"/>
                  <a:pt x="1667757" y="2975861"/>
                  <a:pt x="1655545" y="2945331"/>
                </a:cubicBezTo>
                <a:cubicBezTo>
                  <a:pt x="1648009" y="2926490"/>
                  <a:pt x="1636295" y="2887579"/>
                  <a:pt x="1636295" y="2887579"/>
                </a:cubicBezTo>
                <a:cubicBezTo>
                  <a:pt x="1630554" y="2726837"/>
                  <a:pt x="1647833" y="2687329"/>
                  <a:pt x="1617044" y="2579571"/>
                </a:cubicBezTo>
                <a:cubicBezTo>
                  <a:pt x="1614257" y="2569815"/>
                  <a:pt x="1611956" y="2559770"/>
                  <a:pt x="1607419" y="2550695"/>
                </a:cubicBezTo>
                <a:cubicBezTo>
                  <a:pt x="1596279" y="2528415"/>
                  <a:pt x="1577920" y="2508909"/>
                  <a:pt x="1559293" y="2492943"/>
                </a:cubicBezTo>
                <a:cubicBezTo>
                  <a:pt x="1547113" y="2482503"/>
                  <a:pt x="1533846" y="2473391"/>
                  <a:pt x="1520792" y="2464067"/>
                </a:cubicBezTo>
                <a:cubicBezTo>
                  <a:pt x="1494357" y="2445185"/>
                  <a:pt x="1484427" y="2439662"/>
                  <a:pt x="1453415" y="2425566"/>
                </a:cubicBezTo>
                <a:cubicBezTo>
                  <a:pt x="1431171" y="2415455"/>
                  <a:pt x="1407893" y="2407618"/>
                  <a:pt x="1386038" y="2396691"/>
                </a:cubicBezTo>
                <a:cubicBezTo>
                  <a:pt x="1375691" y="2391518"/>
                  <a:pt x="1367509" y="2382613"/>
                  <a:pt x="1357162" y="2377440"/>
                </a:cubicBezTo>
                <a:cubicBezTo>
                  <a:pt x="1341708" y="2369713"/>
                  <a:pt x="1325427" y="2363654"/>
                  <a:pt x="1309036" y="2358190"/>
                </a:cubicBezTo>
                <a:cubicBezTo>
                  <a:pt x="1288638" y="2351391"/>
                  <a:pt x="1241492" y="2342755"/>
                  <a:pt x="1222409" y="2338939"/>
                </a:cubicBezTo>
                <a:cubicBezTo>
                  <a:pt x="1163101" y="2299399"/>
                  <a:pt x="1228664" y="2337815"/>
                  <a:pt x="1145407" y="2310063"/>
                </a:cubicBezTo>
                <a:cubicBezTo>
                  <a:pt x="1112624" y="2299136"/>
                  <a:pt x="1083039" y="2278339"/>
                  <a:pt x="1049154" y="2271562"/>
                </a:cubicBezTo>
                <a:cubicBezTo>
                  <a:pt x="1020910" y="2265913"/>
                  <a:pt x="998048" y="2263410"/>
                  <a:pt x="972152" y="2252312"/>
                </a:cubicBezTo>
                <a:cubicBezTo>
                  <a:pt x="871737" y="2209277"/>
                  <a:pt x="993744" y="2253014"/>
                  <a:pt x="895150" y="2223436"/>
                </a:cubicBezTo>
                <a:cubicBezTo>
                  <a:pt x="875714" y="2217605"/>
                  <a:pt x="857414" y="2207521"/>
                  <a:pt x="837398" y="2204185"/>
                </a:cubicBezTo>
                <a:cubicBezTo>
                  <a:pt x="733177" y="2186815"/>
                  <a:pt x="817117" y="2203891"/>
                  <a:pt x="750771" y="2184935"/>
                </a:cubicBezTo>
                <a:cubicBezTo>
                  <a:pt x="707882" y="2172681"/>
                  <a:pt x="708390" y="2178183"/>
                  <a:pt x="664143" y="2156059"/>
                </a:cubicBezTo>
                <a:cubicBezTo>
                  <a:pt x="621891" y="2134932"/>
                  <a:pt x="647399" y="2134435"/>
                  <a:pt x="596767" y="2117558"/>
                </a:cubicBezTo>
                <a:cubicBezTo>
                  <a:pt x="571667" y="2109191"/>
                  <a:pt x="544864" y="2106674"/>
                  <a:pt x="519764" y="2098307"/>
                </a:cubicBezTo>
                <a:lnTo>
                  <a:pt x="462013" y="2079057"/>
                </a:lnTo>
                <a:lnTo>
                  <a:pt x="404261" y="2059806"/>
                </a:lnTo>
                <a:lnTo>
                  <a:pt x="375385" y="2050181"/>
                </a:lnTo>
                <a:cubicBezTo>
                  <a:pt x="365760" y="2043764"/>
                  <a:pt x="356857" y="2036104"/>
                  <a:pt x="346510" y="2030931"/>
                </a:cubicBezTo>
                <a:cubicBezTo>
                  <a:pt x="337435" y="2026393"/>
                  <a:pt x="326503" y="2026232"/>
                  <a:pt x="317634" y="2021305"/>
                </a:cubicBezTo>
                <a:cubicBezTo>
                  <a:pt x="297409" y="2010069"/>
                  <a:pt x="279133" y="1995638"/>
                  <a:pt x="259882" y="1982804"/>
                </a:cubicBezTo>
                <a:cubicBezTo>
                  <a:pt x="250257" y="1976387"/>
                  <a:pt x="241354" y="1968727"/>
                  <a:pt x="231007" y="1963554"/>
                </a:cubicBezTo>
                <a:lnTo>
                  <a:pt x="192505" y="1944303"/>
                </a:lnTo>
                <a:cubicBezTo>
                  <a:pt x="171217" y="1923014"/>
                  <a:pt x="161557" y="1909578"/>
                  <a:pt x="134754" y="1896177"/>
                </a:cubicBezTo>
                <a:cubicBezTo>
                  <a:pt x="125679" y="1891640"/>
                  <a:pt x="115503" y="1889760"/>
                  <a:pt x="105878" y="1886552"/>
                </a:cubicBezTo>
                <a:cubicBezTo>
                  <a:pt x="96253" y="1880135"/>
                  <a:pt x="85182" y="1875481"/>
                  <a:pt x="77002" y="1867301"/>
                </a:cubicBezTo>
                <a:cubicBezTo>
                  <a:pt x="61371" y="1851670"/>
                  <a:pt x="48564" y="1817535"/>
                  <a:pt x="38501" y="1799924"/>
                </a:cubicBezTo>
                <a:cubicBezTo>
                  <a:pt x="32762" y="1789880"/>
                  <a:pt x="23949" y="1781619"/>
                  <a:pt x="19251" y="1771048"/>
                </a:cubicBezTo>
                <a:cubicBezTo>
                  <a:pt x="11010" y="1752505"/>
                  <a:pt x="0" y="1713297"/>
                  <a:pt x="0" y="1713297"/>
                </a:cubicBezTo>
                <a:cubicBezTo>
                  <a:pt x="3208" y="1658754"/>
                  <a:pt x="1898" y="1603755"/>
                  <a:pt x="9625" y="1549667"/>
                </a:cubicBezTo>
                <a:cubicBezTo>
                  <a:pt x="11654" y="1535463"/>
                  <a:pt x="23224" y="1524354"/>
                  <a:pt x="28876" y="1511166"/>
                </a:cubicBezTo>
                <a:cubicBezTo>
                  <a:pt x="32873" y="1501841"/>
                  <a:pt x="35714" y="1492046"/>
                  <a:pt x="38501" y="1482291"/>
                </a:cubicBezTo>
                <a:cubicBezTo>
                  <a:pt x="42135" y="1469571"/>
                  <a:pt x="44326" y="1456461"/>
                  <a:pt x="48127" y="1443790"/>
                </a:cubicBezTo>
                <a:cubicBezTo>
                  <a:pt x="53958" y="1424354"/>
                  <a:pt x="63398" y="1405936"/>
                  <a:pt x="67377" y="1386038"/>
                </a:cubicBezTo>
                <a:cubicBezTo>
                  <a:pt x="70585" y="1369996"/>
                  <a:pt x="72697" y="1353695"/>
                  <a:pt x="77002" y="1337912"/>
                </a:cubicBezTo>
                <a:cubicBezTo>
                  <a:pt x="82341" y="1318335"/>
                  <a:pt x="89836" y="1299411"/>
                  <a:pt x="96253" y="1280160"/>
                </a:cubicBezTo>
                <a:cubicBezTo>
                  <a:pt x="99461" y="1270535"/>
                  <a:pt x="103888" y="1261233"/>
                  <a:pt x="105878" y="1251284"/>
                </a:cubicBezTo>
                <a:cubicBezTo>
                  <a:pt x="118097" y="1190186"/>
                  <a:pt x="111535" y="1219029"/>
                  <a:pt x="125129" y="1164657"/>
                </a:cubicBezTo>
                <a:cubicBezTo>
                  <a:pt x="145005" y="985770"/>
                  <a:pt x="145539" y="1017263"/>
                  <a:pt x="125129" y="731520"/>
                </a:cubicBezTo>
                <a:cubicBezTo>
                  <a:pt x="123683" y="711280"/>
                  <a:pt x="112295" y="693019"/>
                  <a:pt x="105878" y="673768"/>
                </a:cubicBezTo>
                <a:lnTo>
                  <a:pt x="96253" y="644893"/>
                </a:lnTo>
                <a:lnTo>
                  <a:pt x="86628" y="616017"/>
                </a:lnTo>
                <a:lnTo>
                  <a:pt x="77002" y="587141"/>
                </a:lnTo>
                <a:cubicBezTo>
                  <a:pt x="80211" y="481263"/>
                  <a:pt x="74600" y="374749"/>
                  <a:pt x="86628" y="269507"/>
                </a:cubicBezTo>
                <a:cubicBezTo>
                  <a:pt x="87941" y="258014"/>
                  <a:pt x="103938" y="250522"/>
                  <a:pt x="115503" y="250257"/>
                </a:cubicBezTo>
                <a:cubicBezTo>
                  <a:pt x="526086" y="240855"/>
                  <a:pt x="936859" y="243840"/>
                  <a:pt x="1347537" y="240632"/>
                </a:cubicBezTo>
                <a:cubicBezTo>
                  <a:pt x="1480015" y="207510"/>
                  <a:pt x="1260905" y="259538"/>
                  <a:pt x="1617044" y="221381"/>
                </a:cubicBezTo>
                <a:cubicBezTo>
                  <a:pt x="1631311" y="219852"/>
                  <a:pt x="1641227" y="203065"/>
                  <a:pt x="1655545" y="202131"/>
                </a:cubicBezTo>
                <a:cubicBezTo>
                  <a:pt x="1790051" y="193359"/>
                  <a:pt x="1925053" y="195714"/>
                  <a:pt x="2059807" y="192505"/>
                </a:cubicBezTo>
                <a:cubicBezTo>
                  <a:pt x="2131170" y="168718"/>
                  <a:pt x="2099409" y="182330"/>
                  <a:pt x="2156059" y="154004"/>
                </a:cubicBezTo>
                <a:cubicBezTo>
                  <a:pt x="2167564" y="130994"/>
                  <a:pt x="2194560" y="81542"/>
                  <a:pt x="2194560" y="57752"/>
                </a:cubicBezTo>
                <a:lnTo>
                  <a:pt x="2194560" y="0"/>
                </a:lnTo>
              </a:path>
            </a:pathLst>
          </a:cu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279133" y="2533019"/>
            <a:ext cx="1262291" cy="2170541"/>
          </a:xfrm>
          <a:custGeom>
            <a:avLst/>
            <a:gdLst>
              <a:gd name="connsiteX0" fmla="*/ 1251284 w 1262291"/>
              <a:gd name="connsiteY0" fmla="*/ 2144859 h 2170541"/>
              <a:gd name="connsiteX1" fmla="*/ 1222408 w 1262291"/>
              <a:gd name="connsiteY1" fmla="*/ 2077482 h 2170541"/>
              <a:gd name="connsiteX2" fmla="*/ 1193532 w 1262291"/>
              <a:gd name="connsiteY2" fmla="*/ 2010105 h 2170541"/>
              <a:gd name="connsiteX3" fmla="*/ 1164656 w 1262291"/>
              <a:gd name="connsiteY3" fmla="*/ 2000480 h 2170541"/>
              <a:gd name="connsiteX4" fmla="*/ 1145406 w 1262291"/>
              <a:gd name="connsiteY4" fmla="*/ 1971604 h 2170541"/>
              <a:gd name="connsiteX5" fmla="*/ 1078029 w 1262291"/>
              <a:gd name="connsiteY5" fmla="*/ 1933103 h 2170541"/>
              <a:gd name="connsiteX6" fmla="*/ 1020278 w 1262291"/>
              <a:gd name="connsiteY6" fmla="*/ 1894602 h 2170541"/>
              <a:gd name="connsiteX7" fmla="*/ 962526 w 1262291"/>
              <a:gd name="connsiteY7" fmla="*/ 1865726 h 2170541"/>
              <a:gd name="connsiteX8" fmla="*/ 904774 w 1262291"/>
              <a:gd name="connsiteY8" fmla="*/ 1827225 h 2170541"/>
              <a:gd name="connsiteX9" fmla="*/ 818147 w 1262291"/>
              <a:gd name="connsiteY9" fmla="*/ 1798349 h 2170541"/>
              <a:gd name="connsiteX10" fmla="*/ 750770 w 1262291"/>
              <a:gd name="connsiteY10" fmla="*/ 1779099 h 2170541"/>
              <a:gd name="connsiteX11" fmla="*/ 539014 w 1262291"/>
              <a:gd name="connsiteY11" fmla="*/ 1769474 h 2170541"/>
              <a:gd name="connsiteX12" fmla="*/ 433136 w 1262291"/>
              <a:gd name="connsiteY12" fmla="*/ 1759848 h 2170541"/>
              <a:gd name="connsiteX13" fmla="*/ 308008 w 1262291"/>
              <a:gd name="connsiteY13" fmla="*/ 1730973 h 2170541"/>
              <a:gd name="connsiteX14" fmla="*/ 279132 w 1262291"/>
              <a:gd name="connsiteY14" fmla="*/ 1721347 h 2170541"/>
              <a:gd name="connsiteX15" fmla="*/ 231006 w 1262291"/>
              <a:gd name="connsiteY15" fmla="*/ 1711722 h 2170541"/>
              <a:gd name="connsiteX16" fmla="*/ 211755 w 1262291"/>
              <a:gd name="connsiteY16" fmla="*/ 1682846 h 2170541"/>
              <a:gd name="connsiteX17" fmla="*/ 134753 w 1262291"/>
              <a:gd name="connsiteY17" fmla="*/ 1653970 h 2170541"/>
              <a:gd name="connsiteX18" fmla="*/ 77002 w 1262291"/>
              <a:gd name="connsiteY18" fmla="*/ 1634720 h 2170541"/>
              <a:gd name="connsiteX19" fmla="*/ 48126 w 1262291"/>
              <a:gd name="connsiteY19" fmla="*/ 1615469 h 2170541"/>
              <a:gd name="connsiteX20" fmla="*/ 19250 w 1262291"/>
              <a:gd name="connsiteY20" fmla="*/ 1605844 h 2170541"/>
              <a:gd name="connsiteX21" fmla="*/ 9625 w 1262291"/>
              <a:gd name="connsiteY21" fmla="*/ 1538467 h 2170541"/>
              <a:gd name="connsiteX22" fmla="*/ 0 w 1262291"/>
              <a:gd name="connsiteY22" fmla="*/ 1509592 h 2170541"/>
              <a:gd name="connsiteX23" fmla="*/ 9625 w 1262291"/>
              <a:gd name="connsiteY23" fmla="*/ 123554 h 2170541"/>
              <a:gd name="connsiteX24" fmla="*/ 28875 w 1262291"/>
              <a:gd name="connsiteY24" fmla="*/ 94678 h 2170541"/>
              <a:gd name="connsiteX25" fmla="*/ 77002 w 1262291"/>
              <a:gd name="connsiteY25" fmla="*/ 36926 h 2170541"/>
              <a:gd name="connsiteX26" fmla="*/ 202130 w 1262291"/>
              <a:gd name="connsiteY26" fmla="*/ 17676 h 2170541"/>
              <a:gd name="connsiteX27" fmla="*/ 259882 w 1262291"/>
              <a:gd name="connsiteY27" fmla="*/ 8050 h 2170541"/>
              <a:gd name="connsiteX28" fmla="*/ 433136 w 1262291"/>
              <a:gd name="connsiteY28" fmla="*/ 36926 h 2170541"/>
              <a:gd name="connsiteX29" fmla="*/ 452387 w 1262291"/>
              <a:gd name="connsiteY29" fmla="*/ 65802 h 2170541"/>
              <a:gd name="connsiteX30" fmla="*/ 481263 w 1262291"/>
              <a:gd name="connsiteY30" fmla="*/ 104303 h 217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62291" h="2170541">
                <a:moveTo>
                  <a:pt x="1251284" y="2144859"/>
                </a:moveTo>
                <a:cubicBezTo>
                  <a:pt x="1223652" y="2034326"/>
                  <a:pt x="1262291" y="2170541"/>
                  <a:pt x="1222408" y="2077482"/>
                </a:cubicBezTo>
                <a:cubicBezTo>
                  <a:pt x="1210345" y="2049336"/>
                  <a:pt x="1219799" y="2031119"/>
                  <a:pt x="1193532" y="2010105"/>
                </a:cubicBezTo>
                <a:cubicBezTo>
                  <a:pt x="1185609" y="2003767"/>
                  <a:pt x="1174281" y="2003688"/>
                  <a:pt x="1164656" y="2000480"/>
                </a:cubicBezTo>
                <a:cubicBezTo>
                  <a:pt x="1158239" y="1990855"/>
                  <a:pt x="1153586" y="1979784"/>
                  <a:pt x="1145406" y="1971604"/>
                </a:cubicBezTo>
                <a:cubicBezTo>
                  <a:pt x="1128761" y="1954959"/>
                  <a:pt x="1096897" y="1944424"/>
                  <a:pt x="1078029" y="1933103"/>
                </a:cubicBezTo>
                <a:cubicBezTo>
                  <a:pt x="1058190" y="1921199"/>
                  <a:pt x="1039528" y="1907436"/>
                  <a:pt x="1020278" y="1894602"/>
                </a:cubicBezTo>
                <a:cubicBezTo>
                  <a:pt x="892097" y="1809148"/>
                  <a:pt x="1082070" y="1932140"/>
                  <a:pt x="962526" y="1865726"/>
                </a:cubicBezTo>
                <a:cubicBezTo>
                  <a:pt x="942301" y="1854490"/>
                  <a:pt x="926723" y="1834541"/>
                  <a:pt x="904774" y="1827225"/>
                </a:cubicBezTo>
                <a:lnTo>
                  <a:pt x="818147" y="1798349"/>
                </a:lnTo>
                <a:cubicBezTo>
                  <a:pt x="801751" y="1792883"/>
                  <a:pt x="766480" y="1780307"/>
                  <a:pt x="750770" y="1779099"/>
                </a:cubicBezTo>
                <a:cubicBezTo>
                  <a:pt x="680320" y="1773680"/>
                  <a:pt x="609599" y="1772682"/>
                  <a:pt x="539014" y="1769474"/>
                </a:cubicBezTo>
                <a:cubicBezTo>
                  <a:pt x="503721" y="1766265"/>
                  <a:pt x="468301" y="1764244"/>
                  <a:pt x="433136" y="1759848"/>
                </a:cubicBezTo>
                <a:cubicBezTo>
                  <a:pt x="408703" y="1756794"/>
                  <a:pt x="320607" y="1735173"/>
                  <a:pt x="308008" y="1730973"/>
                </a:cubicBezTo>
                <a:cubicBezTo>
                  <a:pt x="298383" y="1727764"/>
                  <a:pt x="288975" y="1723808"/>
                  <a:pt x="279132" y="1721347"/>
                </a:cubicBezTo>
                <a:cubicBezTo>
                  <a:pt x="263261" y="1717379"/>
                  <a:pt x="247048" y="1714930"/>
                  <a:pt x="231006" y="1711722"/>
                </a:cubicBezTo>
                <a:cubicBezTo>
                  <a:pt x="224589" y="1702097"/>
                  <a:pt x="219935" y="1691026"/>
                  <a:pt x="211755" y="1682846"/>
                </a:cubicBezTo>
                <a:cubicBezTo>
                  <a:pt x="184537" y="1655628"/>
                  <a:pt x="172628" y="1664300"/>
                  <a:pt x="134753" y="1653970"/>
                </a:cubicBezTo>
                <a:cubicBezTo>
                  <a:pt x="115176" y="1648631"/>
                  <a:pt x="77002" y="1634720"/>
                  <a:pt x="77002" y="1634720"/>
                </a:cubicBezTo>
                <a:cubicBezTo>
                  <a:pt x="67377" y="1628303"/>
                  <a:pt x="58473" y="1620642"/>
                  <a:pt x="48126" y="1615469"/>
                </a:cubicBezTo>
                <a:cubicBezTo>
                  <a:pt x="39051" y="1610932"/>
                  <a:pt x="23787" y="1614919"/>
                  <a:pt x="19250" y="1605844"/>
                </a:cubicBezTo>
                <a:cubicBezTo>
                  <a:pt x="9104" y="1585552"/>
                  <a:pt x="14074" y="1560713"/>
                  <a:pt x="9625" y="1538467"/>
                </a:cubicBezTo>
                <a:cubicBezTo>
                  <a:pt x="7635" y="1528518"/>
                  <a:pt x="3208" y="1519217"/>
                  <a:pt x="0" y="1509592"/>
                </a:cubicBezTo>
                <a:cubicBezTo>
                  <a:pt x="3208" y="1047579"/>
                  <a:pt x="198" y="585482"/>
                  <a:pt x="9625" y="123554"/>
                </a:cubicBezTo>
                <a:cubicBezTo>
                  <a:pt x="9861" y="111988"/>
                  <a:pt x="23136" y="104722"/>
                  <a:pt x="28875" y="94678"/>
                </a:cubicBezTo>
                <a:cubicBezTo>
                  <a:pt x="51433" y="55201"/>
                  <a:pt x="37692" y="56581"/>
                  <a:pt x="77002" y="36926"/>
                </a:cubicBezTo>
                <a:cubicBezTo>
                  <a:pt x="112268" y="19293"/>
                  <a:pt x="172690" y="21356"/>
                  <a:pt x="202130" y="17676"/>
                </a:cubicBezTo>
                <a:cubicBezTo>
                  <a:pt x="221496" y="15255"/>
                  <a:pt x="240631" y="11259"/>
                  <a:pt x="259882" y="8050"/>
                </a:cubicBezTo>
                <a:cubicBezTo>
                  <a:pt x="300774" y="10971"/>
                  <a:pt x="388824" y="0"/>
                  <a:pt x="433136" y="36926"/>
                </a:cubicBezTo>
                <a:cubicBezTo>
                  <a:pt x="442023" y="44332"/>
                  <a:pt x="445970" y="56177"/>
                  <a:pt x="452387" y="65802"/>
                </a:cubicBezTo>
                <a:cubicBezTo>
                  <a:pt x="464281" y="101484"/>
                  <a:pt x="452937" y="90141"/>
                  <a:pt x="481263" y="104303"/>
                </a:cubicBezTo>
              </a:path>
            </a:pathLst>
          </a:cu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Д/и «Найди 5 отличий»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elephant-2923916_960_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736"/>
            <a:ext cx="4378099" cy="4643470"/>
          </a:xfrm>
          <a:prstGeom prst="rect">
            <a:avLst/>
          </a:prstGeom>
          <a:noFill/>
        </p:spPr>
      </p:pic>
      <p:pic>
        <p:nvPicPr>
          <p:cNvPr id="4" name="Picture 2" descr="D:\elephant-2923916_960_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736"/>
            <a:ext cx="4071934" cy="4643470"/>
          </a:xfrm>
          <a:prstGeom prst="rect">
            <a:avLst/>
          </a:prstGeom>
          <a:noFill/>
        </p:spPr>
      </p:pic>
      <p:sp>
        <p:nvSpPr>
          <p:cNvPr id="6" name="Блок-схема: объединение 5"/>
          <p:cNvSpPr/>
          <p:nvPr/>
        </p:nvSpPr>
        <p:spPr>
          <a:xfrm>
            <a:off x="4143372" y="4286256"/>
            <a:ext cx="142876" cy="285752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6858016" y="1428736"/>
            <a:ext cx="914400" cy="428628"/>
          </a:xfrm>
          <a:prstGeom prst="cloud">
            <a:avLst/>
          </a:prstGeom>
          <a:solidFill>
            <a:schemeClr val="bg2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16-конечная звезда 7"/>
          <p:cNvSpPr/>
          <p:nvPr/>
        </p:nvSpPr>
        <p:spPr>
          <a:xfrm>
            <a:off x="357158" y="1428736"/>
            <a:ext cx="357190" cy="285752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5072066" y="4429132"/>
            <a:ext cx="154005" cy="60312"/>
          </a:xfrm>
          <a:custGeom>
            <a:avLst/>
            <a:gdLst>
              <a:gd name="connsiteX0" fmla="*/ 0 w 154005"/>
              <a:gd name="connsiteY0" fmla="*/ 0 h 60312"/>
              <a:gd name="connsiteX1" fmla="*/ 9626 w 154005"/>
              <a:gd name="connsiteY1" fmla="*/ 48126 h 60312"/>
              <a:gd name="connsiteX2" fmla="*/ 38501 w 154005"/>
              <a:gd name="connsiteY2" fmla="*/ 57751 h 60312"/>
              <a:gd name="connsiteX3" fmla="*/ 154005 w 154005"/>
              <a:gd name="connsiteY3" fmla="*/ 57751 h 6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05" h="60312">
                <a:moveTo>
                  <a:pt x="0" y="0"/>
                </a:moveTo>
                <a:cubicBezTo>
                  <a:pt x="3209" y="16042"/>
                  <a:pt x="551" y="34514"/>
                  <a:pt x="9626" y="48126"/>
                </a:cubicBezTo>
                <a:cubicBezTo>
                  <a:pt x="15254" y="56568"/>
                  <a:pt x="28378" y="57076"/>
                  <a:pt x="38501" y="57751"/>
                </a:cubicBezTo>
                <a:cubicBezTo>
                  <a:pt x="76917" y="60312"/>
                  <a:pt x="115504" y="57751"/>
                  <a:pt x="154005" y="57751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3859731" y="5688531"/>
            <a:ext cx="269507" cy="327258"/>
          </a:xfrm>
          <a:custGeom>
            <a:avLst/>
            <a:gdLst>
              <a:gd name="connsiteX0" fmla="*/ 269507 w 269507"/>
              <a:gd name="connsiteY0" fmla="*/ 327258 h 327258"/>
              <a:gd name="connsiteX1" fmla="*/ 221381 w 269507"/>
              <a:gd name="connsiteY1" fmla="*/ 240631 h 327258"/>
              <a:gd name="connsiteX2" fmla="*/ 202130 w 269507"/>
              <a:gd name="connsiteY2" fmla="*/ 211755 h 327258"/>
              <a:gd name="connsiteX3" fmla="*/ 182880 w 269507"/>
              <a:gd name="connsiteY3" fmla="*/ 182880 h 327258"/>
              <a:gd name="connsiteX4" fmla="*/ 154004 w 269507"/>
              <a:gd name="connsiteY4" fmla="*/ 163629 h 327258"/>
              <a:gd name="connsiteX5" fmla="*/ 144378 w 269507"/>
              <a:gd name="connsiteY5" fmla="*/ 134753 h 327258"/>
              <a:gd name="connsiteX6" fmla="*/ 105877 w 269507"/>
              <a:gd name="connsiteY6" fmla="*/ 125128 h 327258"/>
              <a:gd name="connsiteX7" fmla="*/ 77002 w 269507"/>
              <a:gd name="connsiteY7" fmla="*/ 105877 h 327258"/>
              <a:gd name="connsiteX8" fmla="*/ 28875 w 269507"/>
              <a:gd name="connsiteY8" fmla="*/ 38501 h 327258"/>
              <a:gd name="connsiteX9" fmla="*/ 0 w 269507"/>
              <a:gd name="connsiteY9" fmla="*/ 0 h 3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507" h="327258">
                <a:moveTo>
                  <a:pt x="269507" y="327258"/>
                </a:moveTo>
                <a:cubicBezTo>
                  <a:pt x="252566" y="276434"/>
                  <a:pt x="265509" y="306824"/>
                  <a:pt x="221381" y="240631"/>
                </a:cubicBezTo>
                <a:lnTo>
                  <a:pt x="202130" y="211755"/>
                </a:lnTo>
                <a:cubicBezTo>
                  <a:pt x="195713" y="202130"/>
                  <a:pt x="192505" y="189297"/>
                  <a:pt x="182880" y="182880"/>
                </a:cubicBezTo>
                <a:lnTo>
                  <a:pt x="154004" y="163629"/>
                </a:lnTo>
                <a:cubicBezTo>
                  <a:pt x="150795" y="154004"/>
                  <a:pt x="152301" y="141091"/>
                  <a:pt x="144378" y="134753"/>
                </a:cubicBezTo>
                <a:cubicBezTo>
                  <a:pt x="134048" y="126489"/>
                  <a:pt x="118036" y="130339"/>
                  <a:pt x="105877" y="125128"/>
                </a:cubicBezTo>
                <a:cubicBezTo>
                  <a:pt x="95244" y="120571"/>
                  <a:pt x="86627" y="112294"/>
                  <a:pt x="77002" y="105877"/>
                </a:cubicBezTo>
                <a:cubicBezTo>
                  <a:pt x="31612" y="37795"/>
                  <a:pt x="88600" y="122117"/>
                  <a:pt x="28875" y="38501"/>
                </a:cubicBezTo>
                <a:cubicBezTo>
                  <a:pt x="1665" y="406"/>
                  <a:pt x="19940" y="19940"/>
                  <a:pt x="0" y="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034053" y="5524901"/>
            <a:ext cx="136556" cy="481263"/>
          </a:xfrm>
          <a:custGeom>
            <a:avLst/>
            <a:gdLst>
              <a:gd name="connsiteX0" fmla="*/ 114435 w 136556"/>
              <a:gd name="connsiteY0" fmla="*/ 481263 h 481263"/>
              <a:gd name="connsiteX1" fmla="*/ 75934 w 136556"/>
              <a:gd name="connsiteY1" fmla="*/ 346510 h 481263"/>
              <a:gd name="connsiteX2" fmla="*/ 66309 w 136556"/>
              <a:gd name="connsiteY2" fmla="*/ 317634 h 481263"/>
              <a:gd name="connsiteX3" fmla="*/ 85560 w 136556"/>
              <a:gd name="connsiteY3" fmla="*/ 144379 h 481263"/>
              <a:gd name="connsiteX4" fmla="*/ 104810 w 136556"/>
              <a:gd name="connsiteY4" fmla="*/ 115503 h 481263"/>
              <a:gd name="connsiteX5" fmla="*/ 56684 w 136556"/>
              <a:gd name="connsiteY5" fmla="*/ 57752 h 481263"/>
              <a:gd name="connsiteX6" fmla="*/ 95185 w 136556"/>
              <a:gd name="connsiteY6" fmla="*/ 28876 h 481263"/>
              <a:gd name="connsiteX7" fmla="*/ 133686 w 136556"/>
              <a:gd name="connsiteY7" fmla="*/ 0 h 481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556" h="481263">
                <a:moveTo>
                  <a:pt x="114435" y="481263"/>
                </a:moveTo>
                <a:cubicBezTo>
                  <a:pt x="90261" y="384565"/>
                  <a:pt x="103554" y="429368"/>
                  <a:pt x="75934" y="346510"/>
                </a:cubicBezTo>
                <a:lnTo>
                  <a:pt x="66309" y="317634"/>
                </a:lnTo>
                <a:cubicBezTo>
                  <a:pt x="67513" y="299573"/>
                  <a:pt x="62594" y="190312"/>
                  <a:pt x="85560" y="144379"/>
                </a:cubicBezTo>
                <a:cubicBezTo>
                  <a:pt x="90733" y="134032"/>
                  <a:pt x="98393" y="125128"/>
                  <a:pt x="104810" y="115503"/>
                </a:cubicBezTo>
                <a:cubicBezTo>
                  <a:pt x="31925" y="97282"/>
                  <a:pt x="0" y="114436"/>
                  <a:pt x="56684" y="57752"/>
                </a:cubicBezTo>
                <a:cubicBezTo>
                  <a:pt x="68028" y="46408"/>
                  <a:pt x="81581" y="37378"/>
                  <a:pt x="95185" y="28876"/>
                </a:cubicBezTo>
                <a:cubicBezTo>
                  <a:pt x="136556" y="3019"/>
                  <a:pt x="133686" y="25130"/>
                  <a:pt x="133686" y="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4158114" y="5005137"/>
            <a:ext cx="346509" cy="972151"/>
          </a:xfrm>
          <a:custGeom>
            <a:avLst/>
            <a:gdLst>
              <a:gd name="connsiteX0" fmla="*/ 0 w 346509"/>
              <a:gd name="connsiteY0" fmla="*/ 972151 h 972151"/>
              <a:gd name="connsiteX1" fmla="*/ 9625 w 346509"/>
              <a:gd name="connsiteY1" fmla="*/ 943276 h 972151"/>
              <a:gd name="connsiteX2" fmla="*/ 19250 w 346509"/>
              <a:gd name="connsiteY2" fmla="*/ 904775 h 972151"/>
              <a:gd name="connsiteX3" fmla="*/ 48126 w 346509"/>
              <a:gd name="connsiteY3" fmla="*/ 895149 h 972151"/>
              <a:gd name="connsiteX4" fmla="*/ 86627 w 346509"/>
              <a:gd name="connsiteY4" fmla="*/ 837398 h 972151"/>
              <a:gd name="connsiteX5" fmla="*/ 96252 w 346509"/>
              <a:gd name="connsiteY5" fmla="*/ 789271 h 972151"/>
              <a:gd name="connsiteX6" fmla="*/ 144379 w 346509"/>
              <a:gd name="connsiteY6" fmla="*/ 731520 h 972151"/>
              <a:gd name="connsiteX7" fmla="*/ 154004 w 346509"/>
              <a:gd name="connsiteY7" fmla="*/ 702644 h 972151"/>
              <a:gd name="connsiteX8" fmla="*/ 163629 w 346509"/>
              <a:gd name="connsiteY8" fmla="*/ 664143 h 972151"/>
              <a:gd name="connsiteX9" fmla="*/ 192505 w 346509"/>
              <a:gd name="connsiteY9" fmla="*/ 654518 h 972151"/>
              <a:gd name="connsiteX10" fmla="*/ 211755 w 346509"/>
              <a:gd name="connsiteY10" fmla="*/ 625642 h 972151"/>
              <a:gd name="connsiteX11" fmla="*/ 211755 w 346509"/>
              <a:gd name="connsiteY11" fmla="*/ 519764 h 972151"/>
              <a:gd name="connsiteX12" fmla="*/ 163629 w 346509"/>
              <a:gd name="connsiteY12" fmla="*/ 529389 h 972151"/>
              <a:gd name="connsiteX13" fmla="*/ 163629 w 346509"/>
              <a:gd name="connsiteY13" fmla="*/ 587141 h 972151"/>
              <a:gd name="connsiteX14" fmla="*/ 192505 w 346509"/>
              <a:gd name="connsiteY14" fmla="*/ 596766 h 972151"/>
              <a:gd name="connsiteX15" fmla="*/ 259882 w 346509"/>
              <a:gd name="connsiteY15" fmla="*/ 548640 h 972151"/>
              <a:gd name="connsiteX16" fmla="*/ 279132 w 346509"/>
              <a:gd name="connsiteY16" fmla="*/ 490888 h 972151"/>
              <a:gd name="connsiteX17" fmla="*/ 211755 w 346509"/>
              <a:gd name="connsiteY17" fmla="*/ 442762 h 972151"/>
              <a:gd name="connsiteX18" fmla="*/ 182880 w 346509"/>
              <a:gd name="connsiteY18" fmla="*/ 433137 h 972151"/>
              <a:gd name="connsiteX19" fmla="*/ 182880 w 346509"/>
              <a:gd name="connsiteY19" fmla="*/ 375385 h 972151"/>
              <a:gd name="connsiteX20" fmla="*/ 211755 w 346509"/>
              <a:gd name="connsiteY20" fmla="*/ 365760 h 972151"/>
              <a:gd name="connsiteX21" fmla="*/ 240631 w 346509"/>
              <a:gd name="connsiteY21" fmla="*/ 346509 h 972151"/>
              <a:gd name="connsiteX22" fmla="*/ 269507 w 346509"/>
              <a:gd name="connsiteY22" fmla="*/ 336884 h 972151"/>
              <a:gd name="connsiteX23" fmla="*/ 327259 w 346509"/>
              <a:gd name="connsiteY23" fmla="*/ 240631 h 972151"/>
              <a:gd name="connsiteX24" fmla="*/ 336884 w 346509"/>
              <a:gd name="connsiteY24" fmla="*/ 202130 h 972151"/>
              <a:gd name="connsiteX25" fmla="*/ 346509 w 346509"/>
              <a:gd name="connsiteY25" fmla="*/ 0 h 97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46509" h="972151">
                <a:moveTo>
                  <a:pt x="0" y="972151"/>
                </a:moveTo>
                <a:cubicBezTo>
                  <a:pt x="3208" y="962526"/>
                  <a:pt x="6838" y="953031"/>
                  <a:pt x="9625" y="943276"/>
                </a:cubicBezTo>
                <a:cubicBezTo>
                  <a:pt x="13259" y="930556"/>
                  <a:pt x="10986" y="915105"/>
                  <a:pt x="19250" y="904775"/>
                </a:cubicBezTo>
                <a:cubicBezTo>
                  <a:pt x="25588" y="896852"/>
                  <a:pt x="38501" y="898358"/>
                  <a:pt x="48126" y="895149"/>
                </a:cubicBezTo>
                <a:cubicBezTo>
                  <a:pt x="60960" y="875899"/>
                  <a:pt x="82090" y="860085"/>
                  <a:pt x="86627" y="837398"/>
                </a:cubicBezTo>
                <a:cubicBezTo>
                  <a:pt x="89835" y="821356"/>
                  <a:pt x="90508" y="804589"/>
                  <a:pt x="96252" y="789271"/>
                </a:cubicBezTo>
                <a:cubicBezTo>
                  <a:pt x="104291" y="767833"/>
                  <a:pt x="129401" y="746498"/>
                  <a:pt x="144379" y="731520"/>
                </a:cubicBezTo>
                <a:cubicBezTo>
                  <a:pt x="147587" y="721895"/>
                  <a:pt x="151217" y="712400"/>
                  <a:pt x="154004" y="702644"/>
                </a:cubicBezTo>
                <a:cubicBezTo>
                  <a:pt x="157638" y="689924"/>
                  <a:pt x="155365" y="674473"/>
                  <a:pt x="163629" y="664143"/>
                </a:cubicBezTo>
                <a:cubicBezTo>
                  <a:pt x="169967" y="656220"/>
                  <a:pt x="182880" y="657726"/>
                  <a:pt x="192505" y="654518"/>
                </a:cubicBezTo>
                <a:cubicBezTo>
                  <a:pt x="198922" y="644893"/>
                  <a:pt x="206582" y="635989"/>
                  <a:pt x="211755" y="625642"/>
                </a:cubicBezTo>
                <a:cubicBezTo>
                  <a:pt x="231342" y="586468"/>
                  <a:pt x="218101" y="570524"/>
                  <a:pt x="211755" y="519764"/>
                </a:cubicBezTo>
                <a:cubicBezTo>
                  <a:pt x="195713" y="522972"/>
                  <a:pt x="177241" y="520314"/>
                  <a:pt x="163629" y="529389"/>
                </a:cubicBezTo>
                <a:cubicBezTo>
                  <a:pt x="148229" y="539656"/>
                  <a:pt x="153362" y="576874"/>
                  <a:pt x="163629" y="587141"/>
                </a:cubicBezTo>
                <a:cubicBezTo>
                  <a:pt x="170803" y="594315"/>
                  <a:pt x="182880" y="593558"/>
                  <a:pt x="192505" y="596766"/>
                </a:cubicBezTo>
                <a:cubicBezTo>
                  <a:pt x="248115" y="585644"/>
                  <a:pt x="239091" y="600618"/>
                  <a:pt x="259882" y="548640"/>
                </a:cubicBezTo>
                <a:cubicBezTo>
                  <a:pt x="267418" y="529799"/>
                  <a:pt x="279132" y="490888"/>
                  <a:pt x="279132" y="490888"/>
                </a:cubicBezTo>
                <a:cubicBezTo>
                  <a:pt x="263090" y="442761"/>
                  <a:pt x="279132" y="465221"/>
                  <a:pt x="211755" y="442762"/>
                </a:cubicBezTo>
                <a:lnTo>
                  <a:pt x="182880" y="433137"/>
                </a:lnTo>
                <a:cubicBezTo>
                  <a:pt x="176462" y="413885"/>
                  <a:pt x="163628" y="394637"/>
                  <a:pt x="182880" y="375385"/>
                </a:cubicBezTo>
                <a:cubicBezTo>
                  <a:pt x="190054" y="368211"/>
                  <a:pt x="202130" y="368968"/>
                  <a:pt x="211755" y="365760"/>
                </a:cubicBezTo>
                <a:cubicBezTo>
                  <a:pt x="221380" y="359343"/>
                  <a:pt x="230284" y="351682"/>
                  <a:pt x="240631" y="346509"/>
                </a:cubicBezTo>
                <a:cubicBezTo>
                  <a:pt x="249706" y="341972"/>
                  <a:pt x="262333" y="344058"/>
                  <a:pt x="269507" y="336884"/>
                </a:cubicBezTo>
                <a:cubicBezTo>
                  <a:pt x="292735" y="313656"/>
                  <a:pt x="312069" y="271011"/>
                  <a:pt x="327259" y="240631"/>
                </a:cubicBezTo>
                <a:cubicBezTo>
                  <a:pt x="330467" y="227797"/>
                  <a:pt x="335829" y="215316"/>
                  <a:pt x="336884" y="202130"/>
                </a:cubicBezTo>
                <a:cubicBezTo>
                  <a:pt x="342263" y="134892"/>
                  <a:pt x="346509" y="0"/>
                  <a:pt x="346509" y="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Лев-львица-и-львята-1024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2757478" cy="5715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Лев, львица, львята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lephant-2923916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3214678" cy="7143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Слон со слонёнком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Жираф-самка-и-детены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5008" y="142852"/>
            <a:ext cx="3428992" cy="6429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Жираф с жирафенком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рда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57214"/>
            <a:ext cx="4500562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Бегемот с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бегемотиком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onk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2357422" cy="1539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Обезьяны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12532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rhin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2357422" cy="5714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Носорог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Гепард-фото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1714512" cy="28575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Гепард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85</Words>
  <Application>Microsoft Office PowerPoint</Application>
  <PresentationFormat>Экран (4:3)</PresentationFormat>
  <Paragraphs>19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Лев, львица, львята</vt:lpstr>
      <vt:lpstr>Слон со слонёнком</vt:lpstr>
      <vt:lpstr>Жираф с жирафенком</vt:lpstr>
      <vt:lpstr>Бегемот с бегемотиком</vt:lpstr>
      <vt:lpstr>Обезьяны</vt:lpstr>
      <vt:lpstr>Презентация PowerPoint</vt:lpstr>
      <vt:lpstr>Носорог</vt:lpstr>
      <vt:lpstr>Гепард</vt:lpstr>
      <vt:lpstr>Крокодил</vt:lpstr>
      <vt:lpstr>Зебра</vt:lpstr>
      <vt:lpstr>Леопард</vt:lpstr>
      <vt:lpstr>Д/и «Четвертый лишний»</vt:lpstr>
      <vt:lpstr>Лабиринт. Кого ты видишь в бинокль?</vt:lpstr>
      <vt:lpstr>Д/и «Найди 5 отличий»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жарких стран</dc:title>
  <dc:creator>матильда</dc:creator>
  <cp:lastModifiedBy>Пользователь</cp:lastModifiedBy>
  <cp:revision>9</cp:revision>
  <dcterms:created xsi:type="dcterms:W3CDTF">2018-02-02T11:58:23Z</dcterms:created>
  <dcterms:modified xsi:type="dcterms:W3CDTF">2022-01-19T04:40:06Z</dcterms:modified>
</cp:coreProperties>
</file>