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94" r:id="rId6"/>
    <p:sldId id="295" r:id="rId7"/>
    <p:sldId id="29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окумент Microsoft Office Publish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643174" y="0"/>
            <a:ext cx="62865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Гид Дин Дон 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приглашает вас погрузиться в 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музыкальный мир 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искусства детского 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сада «</a:t>
            </a:r>
            <a:r>
              <a:rPr lang="ru-RU" sz="48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Дельфинчик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 и 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увидеть творчество 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4800" b="1" i="1" dirty="0" err="1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дельфинят</a:t>
            </a:r>
            <a:r>
              <a:rPr lang="ru-RU" sz="4800" b="1" i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4800" b="1" i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628" y="1643050"/>
            <a:ext cx="37862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Музыкальная мастерская.</a:t>
            </a:r>
          </a:p>
          <a:p>
            <a:pPr algn="ctr"/>
            <a:r>
              <a:rPr lang="ru-RU" sz="4400" dirty="0" smtClean="0"/>
              <a:t>Мастерим музыкальные  инструменты из бросового материала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7950" y="2500306"/>
            <a:ext cx="32147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Сами сочиняем музыку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pic>
        <p:nvPicPr>
          <p:cNvPr id="3" name="Рисунок 2" descr="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0298" y="4734342"/>
            <a:ext cx="47149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Проводим опыты «Музыка или шум»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37147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Сами украшаем музыкальный зал к праздникам, развлечениям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00570"/>
            <a:ext cx="2071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Соблюдаем правила поведения в музыкальном зале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67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071942"/>
            <a:ext cx="27860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Сами можем рассказать о композиторах, музыкальных инструментах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29256" y="4714884"/>
            <a:ext cx="3286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Рисуем музыку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64</Words>
  <Application>Microsoft Office PowerPoint</Application>
  <PresentationFormat>Экран (4:3)</PresentationFormat>
  <Paragraphs>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7</cp:revision>
  <dcterms:created xsi:type="dcterms:W3CDTF">2021-11-09T08:20:42Z</dcterms:created>
  <dcterms:modified xsi:type="dcterms:W3CDTF">2022-01-20T03:51:32Z</dcterms:modified>
</cp:coreProperties>
</file>