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87" r:id="rId6"/>
    <p:sldId id="276" r:id="rId7"/>
    <p:sldId id="283" r:id="rId8"/>
    <p:sldId id="288" r:id="rId9"/>
    <p:sldId id="277" r:id="rId10"/>
    <p:sldId id="278" r:id="rId11"/>
    <p:sldId id="279" r:id="rId12"/>
    <p:sldId id="280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8992" y="3714752"/>
            <a:ext cx="55007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Экспериментируем. Изобретаем музыкальный инструмент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  <p:pic>
        <p:nvPicPr>
          <p:cNvPr id="3" name="Рисунок 2" descr="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0832"/>
            <a:ext cx="9144000" cy="6467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4480" y="5214950"/>
            <a:ext cx="55721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Участвуем в </a:t>
            </a:r>
            <a:r>
              <a:rPr lang="ru-RU" sz="4400" dirty="0" err="1" smtClean="0"/>
              <a:t>квестах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  <p:pic>
        <p:nvPicPr>
          <p:cNvPr id="3" name="Рисунок 2" descr="3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416"/>
            <a:ext cx="9144000" cy="64671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0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Проводим праздники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8</cp:revision>
  <dcterms:created xsi:type="dcterms:W3CDTF">2021-11-09T08:20:42Z</dcterms:created>
  <dcterms:modified xsi:type="dcterms:W3CDTF">2022-01-20T04:27:35Z</dcterms:modified>
</cp:coreProperties>
</file>