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5" r:id="rId3"/>
    <p:sldId id="286" r:id="rId4"/>
    <p:sldId id="292" r:id="rId5"/>
    <p:sldId id="293" r:id="rId6"/>
    <p:sldId id="284" r:id="rId7"/>
    <p:sldId id="289" r:id="rId8"/>
    <p:sldId id="290" r:id="rId9"/>
    <p:sldId id="291" r:id="rId10"/>
    <p:sldId id="297" r:id="rId11"/>
    <p:sldId id="29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pic>
        <p:nvPicPr>
          <p:cNvPr id="3" name="Рисунок 2" descr="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кумент Microsoft Office Publish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1500174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До новых встреч!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49676"/>
            <a:ext cx="2714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Участвуем в Городских, Всероссийских и Международных конкурсах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0832"/>
            <a:ext cx="9144000" cy="6467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93467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 костюмерной «</a:t>
            </a:r>
            <a:r>
              <a:rPr lang="ru-RU" b="1" dirty="0" err="1" smtClean="0"/>
              <a:t>Дельфинчика</a:t>
            </a:r>
            <a:r>
              <a:rPr lang="ru-RU" b="1" dirty="0" smtClean="0"/>
              <a:t>» любой артист подберёт наряд по душе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6</cp:revision>
  <dcterms:created xsi:type="dcterms:W3CDTF">2021-11-09T08:20:42Z</dcterms:created>
  <dcterms:modified xsi:type="dcterms:W3CDTF">2022-01-20T04:29:25Z</dcterms:modified>
</cp:coreProperties>
</file>