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68" y="18649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04664"/>
            <a:ext cx="7848872" cy="64807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МОГСОХОНСКИЙ ДЕТСКИЙ САД  «НАРАН»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907976" y="2708920"/>
            <a:ext cx="7848872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907976" y="2099297"/>
            <a:ext cx="7848872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5229200"/>
            <a:ext cx="8991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первой категории 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Гатауллина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Цындыма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Бадмашидиевна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3591" y="2276872"/>
            <a:ext cx="49697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Оньһон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ба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хошоо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үгэнүүд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1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02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653250" cy="2353816"/>
          </a:xfrm>
        </p:spPr>
        <p:txBody>
          <a:bodyPr>
            <a:normAutofit/>
          </a:bodyPr>
          <a:lstStyle/>
          <a:p>
            <a:pPr algn="l"/>
            <a:r>
              <a:rPr lang="ru-RU" sz="3000" dirty="0" smtClean="0">
                <a:solidFill>
                  <a:srgbClr val="002060"/>
                </a:solidFill>
              </a:rPr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390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68" y="0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060848"/>
            <a:ext cx="7344816" cy="4392488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002060"/>
                </a:solidFill>
              </a:rPr>
              <a:t>	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1844824"/>
            <a:ext cx="5472607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n-MN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Оньһон үгэнүүд хүндэ һургаал заабари хэлэһэн аман зохеол гээшэ.  Оньһон үгэнүүдэй олон элдэб сэдэбүүдтэй байдаг. </a:t>
            </a:r>
            <a:r>
              <a:rPr lang="mn-MN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Жэшээнь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mn-MN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mn-MN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эхэ орон, бүлэ тухай, хани нүхэд, нүхэсэл, үнэн сэхэ ябадал, ажал, һуралсал, залхуу ябадал гэхэ мэтэ.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55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02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340768"/>
            <a:ext cx="7560839" cy="5112568"/>
          </a:xfrm>
        </p:spPr>
        <p:txBody>
          <a:bodyPr>
            <a:normAutofit fontScale="40000" lnSpcReduction="20000"/>
          </a:bodyPr>
          <a:lstStyle/>
          <a:p>
            <a:pPr lvl="0" algn="just"/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1.Дээшээ </a:t>
            </a:r>
            <a:r>
              <a:rPr lang="ru-RU" sz="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дэбжэхэ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зам </a:t>
            </a:r>
            <a:r>
              <a:rPr lang="ru-RU" sz="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залуушуулда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дээдын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хүндын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ёһолол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наһатайшуулда</a:t>
            </a:r>
            <a:endParaRPr lang="ru-RU" sz="5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дорога идущая вперед - молодым, уважение и почет пожилым.</a:t>
            </a:r>
          </a:p>
          <a:p>
            <a:pPr lvl="0" algn="just"/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2.«А» </a:t>
            </a:r>
            <a:r>
              <a:rPr lang="ru-RU" sz="5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үзэг</a:t>
            </a:r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эрдэмэй</a:t>
            </a:r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дээжэ</a:t>
            </a:r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аяга</a:t>
            </a:r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сай</a:t>
            </a:r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эдеэнэй</a:t>
            </a:r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дээжэ</a:t>
            </a:r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– </a:t>
            </a:r>
          </a:p>
          <a:p>
            <a:pPr lvl="0" algn="just"/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уква «а» начало ученья, чашка чая  начало угощения.</a:t>
            </a:r>
          </a:p>
          <a:p>
            <a:pPr lvl="0" algn="just"/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3.Гол 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голой </a:t>
            </a:r>
            <a:r>
              <a:rPr lang="ru-RU" sz="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нохойн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дуун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ондо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ондоо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lvl="0" algn="just"/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разных долинах и лай собак </a:t>
            </a:r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другой.</a:t>
            </a:r>
            <a:endParaRPr lang="ru-RU" sz="5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4.Зан </a:t>
            </a:r>
            <a:r>
              <a:rPr lang="ru-RU" sz="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зандаа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зохид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залаа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малгайдаа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зохид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endParaRPr lang="ru-RU" sz="5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характеры 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хороши, когда друг другу подходят, кисточка «</a:t>
            </a:r>
            <a:r>
              <a:rPr lang="ru-RU" sz="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залаа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хороша, когда к шапке подходит.</a:t>
            </a:r>
          </a:p>
          <a:p>
            <a:pPr lvl="0" algn="just"/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5.Зан </a:t>
            </a:r>
            <a:r>
              <a:rPr lang="ru-RU" sz="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зандаа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зохид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заха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дэгэлдээ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зохид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характеры хороши, когда друг другу </a:t>
            </a:r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подходят-  </a:t>
            </a:r>
            <a:r>
              <a:rPr lang="ru-RU" sz="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воротник хорош, когда к одежде подходит.</a:t>
            </a:r>
          </a:p>
          <a:p>
            <a:pPr algn="just"/>
            <a:r>
              <a:rPr lang="ru-RU" sz="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 </a:t>
            </a:r>
            <a:endParaRPr lang="ru-RU" sz="5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510" y="4869160"/>
            <a:ext cx="2461917" cy="1706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89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02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653250" cy="2353816"/>
          </a:xfrm>
        </p:spPr>
        <p:txBody>
          <a:bodyPr>
            <a:normAutofit/>
          </a:bodyPr>
          <a:lstStyle/>
          <a:p>
            <a:pPr algn="l"/>
            <a:r>
              <a:rPr lang="ru-RU" sz="3000" dirty="0" smtClean="0">
                <a:solidFill>
                  <a:srgbClr val="002060"/>
                </a:solidFill>
              </a:rPr>
              <a:t>	</a:t>
            </a:r>
            <a:endParaRPr lang="ru-RU" sz="30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268760"/>
            <a:ext cx="576064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6.Алим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жэмэс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амтан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соогоо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һайн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айраг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тараг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һонирхолтой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соогоо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һайн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ягоды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хороши сразу после сбора,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айраг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тараг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когда свежи.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7.Абари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һайта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арба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хонохо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муута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хээрэ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хонохо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хороший (коммуникабельный) человек в гостях десять раз переночует, а плохой ночует в степи.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8.Аалихан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ябажа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абгай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болодог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постепенно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вырастая, становятся сестрой.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9.Хуушан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үгэ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хүүртэ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худал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үгы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худагай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оёорто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загаһан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үгы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старинных преданиях лжи нет, на дне колодца рыбы нет».</a:t>
            </a: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81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89" y="0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653250" cy="2353816"/>
          </a:xfrm>
        </p:spPr>
        <p:txBody>
          <a:bodyPr>
            <a:normAutofit/>
          </a:bodyPr>
          <a:lstStyle/>
          <a:p>
            <a:pPr algn="l"/>
            <a:r>
              <a:rPr lang="ru-RU" sz="3000" dirty="0" smtClean="0">
                <a:solidFill>
                  <a:srgbClr val="002060"/>
                </a:solidFill>
              </a:rPr>
              <a:t>	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1081" y="836712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 smtClean="0">
                <a:solidFill>
                  <a:srgbClr val="002060"/>
                </a:solidFill>
              </a:rPr>
              <a:t>10.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Танилсаһаар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татасалдаха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харалсаһаар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хазалсаха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успев познакомиться, дерутся, не успев разглядеть друг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друга, кусаются»</a:t>
            </a: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.Түргэн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горхон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адагтаа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хүрэдэггүй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быстрая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речка не доходит до своего устья.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12.Хуурмаг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үгэ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хүнэй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нэрэ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хухалдаг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лживые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 одежду (дословный перевод) портят» или лживые слова портят честное имя.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13.Нэрээ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хухарахаар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яһаа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хухарһаниинь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дээрэ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лучше свернуть себе шею, чем испортить своё доброе имя.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14.Шандага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буудаад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шаазгай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онобо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метил в зайца, а попал в сороку.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15.Шамарланхаар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шанга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голонхаар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голыень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бари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выражай недовольство тем, что есть у тебя, а крепко держи его.</a:t>
            </a:r>
          </a:p>
          <a:p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35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02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653250" cy="2353816"/>
          </a:xfrm>
        </p:spPr>
        <p:txBody>
          <a:bodyPr>
            <a:normAutofit/>
          </a:bodyPr>
          <a:lstStyle/>
          <a:p>
            <a:pPr algn="l"/>
            <a:r>
              <a:rPr lang="ru-RU" sz="3000" dirty="0" smtClean="0">
                <a:solidFill>
                  <a:srgbClr val="002060"/>
                </a:solidFill>
              </a:rPr>
              <a:t>	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052736"/>
            <a:ext cx="698477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16.Шонын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аманһаа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гараад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барай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аманда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оробо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избежав участи попасть в пасть волку, попал в лапы барса.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17.Шоно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зууһанаа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алдахадаа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гуринха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болодог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эрэ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хүн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зориһоноо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алдахадаа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нэрээ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хухардаг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волк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потерявши добычу, становится злым, а мужчина, потерявши свои цели, становится безвольным.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18.Бар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зураһаниинь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нохой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болошоо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рисовал барса, а получилась собака.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19.Бургууһан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нариихан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хоолойтойшье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һаа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хорон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хушуутай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комар хоть и пискляв, но с ядовитым хоботком.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20.Һанаан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байгаад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һоёон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хүрэнэгүй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желание есть, да клыки мешают.</a:t>
            </a:r>
          </a:p>
          <a:p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50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02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653250" cy="2353816"/>
          </a:xfrm>
        </p:spPr>
        <p:txBody>
          <a:bodyPr>
            <a:normAutofit/>
          </a:bodyPr>
          <a:lstStyle/>
          <a:p>
            <a:pPr algn="l"/>
            <a:r>
              <a:rPr lang="ru-RU" sz="3000" dirty="0" smtClean="0">
                <a:solidFill>
                  <a:srgbClr val="002060"/>
                </a:solidFill>
              </a:rPr>
              <a:t>	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916832"/>
            <a:ext cx="66247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Ааляар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яба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холо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ошохош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спеши – далеко будешь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27.Һураһан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далай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һурагүй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балай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ученье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свет, а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неученье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тьма.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28.Хүн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болохо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багаһаа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хүлэг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болохо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багаһаа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человеком становятся с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младенства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конём  становятся с  жеребёнка.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29.Эрхые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һуранхаар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бэрхые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һура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капризничать, лучше быть прилежным в учебе.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30.Ажал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гээшэ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баялигай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газар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гээшэ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баялигай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эхэ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труд –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источник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богатства, земля – мать богатства.</a:t>
            </a:r>
          </a:p>
          <a:p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57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02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653250" cy="2353816"/>
          </a:xfrm>
        </p:spPr>
        <p:txBody>
          <a:bodyPr>
            <a:normAutofit/>
          </a:bodyPr>
          <a:lstStyle/>
          <a:p>
            <a:pPr algn="l"/>
            <a:r>
              <a:rPr lang="ru-RU" sz="3000" dirty="0" smtClean="0">
                <a:solidFill>
                  <a:srgbClr val="002060"/>
                </a:solidFill>
              </a:rPr>
              <a:t>	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551837"/>
            <a:ext cx="6912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	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35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сихолог\Desktop\0b6c1bcfc1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02"/>
            <a:ext cx="9151068" cy="686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1402" y="4149080"/>
            <a:ext cx="8794367" cy="2353816"/>
          </a:xfrm>
        </p:spPr>
        <p:txBody>
          <a:bodyPr>
            <a:normAutofit/>
          </a:bodyPr>
          <a:lstStyle/>
          <a:p>
            <a:pPr algn="l"/>
            <a:r>
              <a:rPr lang="ru-RU" sz="3000" dirty="0" smtClean="0">
                <a:solidFill>
                  <a:srgbClr val="002060"/>
                </a:solidFill>
              </a:rPr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551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526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Психолог</dc:creator>
  <cp:lastModifiedBy>1</cp:lastModifiedBy>
  <cp:revision>25</cp:revision>
  <dcterms:created xsi:type="dcterms:W3CDTF">2014-10-21T05:32:54Z</dcterms:created>
  <dcterms:modified xsi:type="dcterms:W3CDTF">2022-01-24T05:03:09Z</dcterms:modified>
</cp:coreProperties>
</file>