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6" r:id="rId6"/>
    <p:sldId id="259" r:id="rId7"/>
    <p:sldId id="267" r:id="rId8"/>
    <p:sldId id="261" r:id="rId9"/>
    <p:sldId id="274" r:id="rId10"/>
    <p:sldId id="275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детский сад - 65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03648" y="1628800"/>
            <a:ext cx="6624736" cy="275171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ПРЕДМЕТНО-РАЗВИВАЮЩАЯ</a:t>
            </a:r>
          </a:p>
          <a:p>
            <a:pPr algn="ctr">
              <a:lnSpc>
                <a:spcPct val="150000"/>
              </a:lnSpc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СРЕДА В ДОО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В помощь учителю - Каталог файлов - Персональный сай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11760" y="548680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АКТИВНАЯ ЗОНА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124745"/>
            <a:ext cx="86044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Зона для игр, спортивных и физических упражнений, танцев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Напольное покрытие для спортзала в детском саду: требован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573016"/>
            <a:ext cx="3456384" cy="2636912"/>
          </a:xfrm>
          <a:prstGeom prst="round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2204864"/>
            <a:ext cx="30963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физического развития, а также всестороннего воспитания и оздоровления детей в детском саду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1772816"/>
            <a:ext cx="2448272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СПОРТИВНЫЙ ЗАЛ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1772816"/>
            <a:ext cx="3240360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СПОРТИВНЫЙ УГОЛОК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4499992" y="2246068"/>
            <a:ext cx="374441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спортивном уголке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размещаются тренажеры и другой инвентарь, которым дети смогут пользоваться на занятиях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ans"/>
                <a:cs typeface="Arial" pitchFamily="34" charset="0"/>
              </a:rPr>
              <a:t>  </a:t>
            </a:r>
            <a:endParaRPr kumimoji="0" lang="ru-RU" sz="102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PT Sans"/>
              <a:cs typeface="Arial" pitchFamily="34" charset="0"/>
            </a:endParaRPr>
          </a:p>
        </p:txBody>
      </p:sp>
      <p:pic>
        <p:nvPicPr>
          <p:cNvPr id="31752" name="Picture 8" descr="Спортивный уголок в детском саду +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573016"/>
            <a:ext cx="3528392" cy="2592288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В помощь учителю - Каталог файлов - Персональный сай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Музыкальный уголок в детском саду: оформление своими руками по ФГОС +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501008"/>
            <a:ext cx="3520480" cy="2664296"/>
          </a:xfrm>
          <a:prstGeom prst="round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1340768"/>
            <a:ext cx="3600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могут использовать пение, танец, игру на детских музыкальных инструментах в сюжетно-ролевых играх, сами организовать игры в «музыкальные занятия», «концерты», «театр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1" y="548680"/>
            <a:ext cx="2808312" cy="646331"/>
          </a:xfrm>
          <a:prstGeom prst="rect">
            <a:avLst/>
          </a:prstGeom>
          <a:ln w="28575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МУЗЫКАЛЬНЫЙ УГОЛОК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83968" y="476672"/>
            <a:ext cx="3888432" cy="369332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УГОЛОК ТЕАТРАЛЬНЫЙ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39952" y="980728"/>
            <a:ext cx="43924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Атрибуты в соответствии с содержанием имитационных и хороводных игр: маски животных диких и домашних,  маски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театральных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персонажей. Большая складная ширма, маленькая ширма для настольного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театра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Стойка-вешалка для костюмов. Костюмы, маски, атрибуты для постановки двух-трех сказок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0" name="Picture 4" descr="Театральный уголок в детском саду: как оформить по ФГОС своими рукам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356992"/>
            <a:ext cx="3816424" cy="2664296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Детский сад » Территория дизайнера и веб-мастера - Клипарты, Шаблоны,  Иконки, Кисти, Обои, Шрифты, Скрипты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99792" y="1412776"/>
            <a:ext cx="34563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Шаблон для создания презентаций &amp;quot;Детский&amp;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764704"/>
            <a:ext cx="6696744" cy="2246769"/>
          </a:xfrm>
          <a:prstGeom prst="rect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ПРЕДМЕТНО-РАЗВИВАЮЩАЯ СРЕДА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— это пространство, которое, во-первых, побуждает ребенка к развитию и, во-вторых, сразу же предлагает ему возможности для этого развития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3573016"/>
            <a:ext cx="5400600" cy="224676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педагогике существуют определенные установленные правила и принципы, которые помогут создать правильную развивающую среду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Весёлые ребята. Дети. Шаблоны для презентаций. | Начало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5536" y="548680"/>
            <a:ext cx="8496944" cy="107721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ПРЕДМЕТНО-РАЗВИВАЮЩЕЙ СРЕДЕ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1988840"/>
            <a:ext cx="6840760" cy="3046988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/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Содержательная насыщенность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Вариативность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Трансформируемость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Полифункциональность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Доступность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Безопасность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В помощь учителю - Каталог файлов - Персональный сай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404664"/>
            <a:ext cx="4248472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СПОКОЙНАЯ    ЗОНА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1856854"/>
            <a:ext cx="74888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Уголок уединения в детском саду: оформление своими руками,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149080"/>
            <a:ext cx="3240360" cy="2276872"/>
          </a:xfrm>
          <a:prstGeom prst="round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2348880"/>
            <a:ext cx="2448272" cy="646331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УГОЛОК 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УЕДИНЕНИЯ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3140968"/>
            <a:ext cx="3744416" cy="830997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Помогает  ребенку жить в гармонии с собой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980728"/>
            <a:ext cx="8064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latin typeface="Graphik"/>
                <a:cs typeface="Arial" pitchFamily="34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 место для отдыха, спокойного общения, снятия эмоционального напряжения. Это уютная зона с кроватями и мягкими креслами, в которой, к примеру, приятно проводить время послеобеденного отдыха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652120" y="2348880"/>
            <a:ext cx="1800199" cy="369332"/>
          </a:xfrm>
          <a:prstGeom prst="rect">
            <a:avLst/>
          </a:prstGeom>
          <a:ln w="381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СПАЛЬНЯ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20072" y="2924944"/>
            <a:ext cx="3168352" cy="923330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 из первостепенных режимных моментов – дневной сон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 descr="Оформление спальни в детском саду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077072"/>
            <a:ext cx="3744416" cy="2242593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В помощь учителю - Каталог файлов - Персональный сай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67744" y="620688"/>
            <a:ext cx="3960440" cy="523220"/>
          </a:xfrm>
          <a:prstGeom prst="rect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РАБОЧАЯ  ЗОНА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429000"/>
            <a:ext cx="34563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ПАТРИОТИЧЕСКИЙ УГОЛОК</a:t>
            </a:r>
          </a:p>
          <a:p>
            <a:pPr marL="9525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(также его называют "Уголок России") </a:t>
            </a:r>
          </a:p>
          <a:p>
            <a:pPr marL="9525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 зависит от возраста детей и Программы воспитания дошкольного учреждения.</a:t>
            </a:r>
          </a:p>
        </p:txBody>
      </p:sp>
      <p:pic>
        <p:nvPicPr>
          <p:cNvPr id="6" name="Picture 10" descr="Уголок нравственно патриотического воспитания в подготовительной группе.  Воспитателям детских садов, школьным учителям и педагогам - Маам.р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212976"/>
            <a:ext cx="3168352" cy="2659410"/>
          </a:xfrm>
          <a:prstGeom prst="round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27584" y="1484784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Пространство для обучения и творчества, которое помогает ребенку стать собранным, уделить внимание одному занятию или практике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В помощь учителю - Каталог файлов - Персональный сай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99592" y="548680"/>
            <a:ext cx="3528392" cy="369332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УГОЛОК  БЕЗОПАСНОСТИ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052736"/>
            <a:ext cx="4320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Главной особенностью уголка является формирование понимания по основам безопасности у детей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Уголок безопасности в детском саду оформление - Видеонаблюдение,  сигнализации, безопасность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620688"/>
            <a:ext cx="3171825" cy="2381250"/>
          </a:xfrm>
          <a:prstGeom prst="roundRect">
            <a:avLst/>
          </a:prstGeom>
          <a:noFill/>
        </p:spPr>
      </p:pic>
      <p:pic>
        <p:nvPicPr>
          <p:cNvPr id="3078" name="Picture 6" descr="Как оформить уголок природы в детском саду – АНРО технолодж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356992"/>
            <a:ext cx="3513584" cy="2812579"/>
          </a:xfrm>
          <a:prstGeom prst="round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043608" y="3356992"/>
            <a:ext cx="2736304" cy="40011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УГОЛОК ПРИРОДЫ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3933055"/>
            <a:ext cx="4104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Значение уголка природы. Познавательное развитие: расширяются знания детей о природе, возникает интерес к ее познанию, стремление узнать новое, развивается любознательность, логическое мышление, внимание, наблюдательность.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В помощь учителю - Каталог файлов - Персональный сай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s://www.maam.ru/upload/blogs/detsad-472431-1476127575.jpg"/>
          <p:cNvPicPr>
            <a:picLocks noChangeAspect="1" noChangeArrowheads="1"/>
          </p:cNvPicPr>
          <p:nvPr/>
        </p:nvPicPr>
        <p:blipFill>
          <a:blip r:embed="rId3" cstate="print"/>
          <a:srcRect r="4801" b="8312"/>
          <a:stretch>
            <a:fillRect/>
          </a:stretch>
        </p:blipFill>
        <p:spPr bwMode="auto">
          <a:xfrm>
            <a:off x="611560" y="980728"/>
            <a:ext cx="2952328" cy="2304256"/>
          </a:xfrm>
          <a:prstGeom prst="round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476672"/>
            <a:ext cx="2448272" cy="369332"/>
          </a:xfrm>
          <a:prstGeom prst="rect">
            <a:avLst/>
          </a:prstGeom>
          <a:ln w="28575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УГОЛОК    ИЗО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429000"/>
            <a:ext cx="3600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Рисование, лепка не только развивают мелкую моторику рук, стимулируют воображение и образное мышление, но и учат сравнивать получившийся результат и оригинал, анализировать форму предметов и способы ее передачи.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476672"/>
            <a:ext cx="2448272" cy="369332"/>
          </a:xfrm>
          <a:prstGeom prst="rect">
            <a:avLst/>
          </a:prstGeom>
          <a:ln w="381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УГОЛОК КНИГИ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Книжный уголок в детском саду: оформление, фото, варианты для  подготовительной, старшей, средней и младшей групп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124744"/>
            <a:ext cx="3168352" cy="2160240"/>
          </a:xfrm>
          <a:prstGeom prst="round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364088" y="3789040"/>
            <a:ext cx="27363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Существенную роль в формировании у дошкольников интереса и любви к художественной литературе играет уголок книги.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В помощь учителю - Каталог файлов - Персональный сай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Уголок сенсорики в детском саду | Звёздное детств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356992"/>
            <a:ext cx="3456384" cy="2771800"/>
          </a:xfrm>
          <a:prstGeom prst="round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1196752"/>
            <a:ext cx="30963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положительного эмоционального фона, повышение работоспособности ребёнка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548680"/>
            <a:ext cx="3384376" cy="40011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СЕНСОРНЫЙ   УГОЛОК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32040" y="548680"/>
            <a:ext cx="3528392" cy="92333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КОРРЕКЦИОННЫЙ (ЛОГОПЕДИЧЕСКИЙ) УГОЛОК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32040" y="1628801"/>
            <a:ext cx="33843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Специально оборудованное пространство для игр  и занятий детей индивидуально и небольшими подгруппами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Оформление логопедического уголка в группе | Учебно-методический материал  по логопедии (средняя группа) на тему: | Образовательная социальная сеть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573016"/>
            <a:ext cx="3960440" cy="2702074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В помощь учителю - Каталог файлов - Персональный сай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19672" y="476673"/>
            <a:ext cx="6048672" cy="461665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УГОЛКИ СЮЖЕТНО-РОЛЕВЫХ ИГР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1052736"/>
            <a:ext cx="43924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учатся общаться как со сверстниками, так и с взрослыми, выходить из конфликтных ситуаций. Также формируются морально-нравственные качества: отзывчивость, терпимость, дружелюбие, взаимопомощь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Уголок сюжетно-ролевых игр"/>
          <p:cNvPicPr>
            <a:picLocks noChangeAspect="1" noChangeArrowheads="1"/>
          </p:cNvPicPr>
          <p:nvPr/>
        </p:nvPicPr>
        <p:blipFill>
          <a:blip r:embed="rId3" cstate="print"/>
          <a:srcRect r="3681" b="8863"/>
          <a:stretch>
            <a:fillRect/>
          </a:stretch>
        </p:blipFill>
        <p:spPr bwMode="auto">
          <a:xfrm>
            <a:off x="611560" y="1268760"/>
            <a:ext cx="3240360" cy="2304256"/>
          </a:xfrm>
          <a:prstGeom prst="roundRect">
            <a:avLst/>
          </a:prstGeom>
          <a:noFill/>
        </p:spPr>
      </p:pic>
      <p:pic>
        <p:nvPicPr>
          <p:cNvPr id="32772" name="Picture 4" descr="https://www.maam.ru/upload/blogs/detsad-892353-1499008789.jpg"/>
          <p:cNvPicPr>
            <a:picLocks noChangeAspect="1" noChangeArrowheads="1"/>
          </p:cNvPicPr>
          <p:nvPr/>
        </p:nvPicPr>
        <p:blipFill>
          <a:blip r:embed="rId4" cstate="print"/>
          <a:srcRect r="3681" b="7369"/>
          <a:stretch>
            <a:fillRect/>
          </a:stretch>
        </p:blipFill>
        <p:spPr bwMode="auto">
          <a:xfrm>
            <a:off x="4788024" y="4077072"/>
            <a:ext cx="3096344" cy="2232248"/>
          </a:xfrm>
          <a:prstGeom prst="roundRect">
            <a:avLst/>
          </a:prstGeom>
          <a:noFill/>
        </p:spPr>
      </p:pic>
      <p:pic>
        <p:nvPicPr>
          <p:cNvPr id="32774" name="Picture 6" descr="Уголок парикмахерская в детском саду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3861048"/>
            <a:ext cx="3384376" cy="2389685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279</Words>
  <Application>Microsoft Office PowerPoint</Application>
  <PresentationFormat>Экран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 Журавлева</dc:creator>
  <cp:lastModifiedBy>HOME</cp:lastModifiedBy>
  <cp:revision>25</cp:revision>
  <dcterms:created xsi:type="dcterms:W3CDTF">2021-10-05T15:50:51Z</dcterms:created>
  <dcterms:modified xsi:type="dcterms:W3CDTF">2022-01-29T11:15:16Z</dcterms:modified>
</cp:coreProperties>
</file>