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ms-office.legacyDiagramText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legacyDocTextInfo.bin" ContentType="application/vnd.ms-office.legacyDocTextInfo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4" r:id="rId2"/>
    <p:sldId id="263" r:id="rId3"/>
    <p:sldId id="265" r:id="rId4"/>
    <p:sldId id="266" r:id="rId5"/>
    <p:sldId id="267" r:id="rId6"/>
    <p:sldId id="268" r:id="rId7"/>
    <p:sldId id="25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06/relationships/legacyDocTextInfo" Target="legacyDocTextInfo.bin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10.bin"/><Relationship Id="rId7" Type="http://schemas.microsoft.com/office/2006/relationships/legacyDiagramText" Target="legacyDiagramText14.bin"/><Relationship Id="rId2" Type="http://schemas.microsoft.com/office/2006/relationships/legacyDiagramText" Target="legacyDiagramText9.bin"/><Relationship Id="rId1" Type="http://schemas.microsoft.com/office/2006/relationships/legacyDiagramText" Target="legacyDiagramText8.bin"/><Relationship Id="rId6" Type="http://schemas.microsoft.com/office/2006/relationships/legacyDiagramText" Target="legacyDiagramText13.bin"/><Relationship Id="rId5" Type="http://schemas.microsoft.com/office/2006/relationships/legacyDiagramText" Target="legacyDiagramText12.bin"/><Relationship Id="rId4" Type="http://schemas.microsoft.com/office/2006/relationships/legacyDiagramText" Target="legacyDiagramText1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F42886-D40F-4F9F-98C2-0C2AA0FB61F4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324B2E-B9CD-44D9-ACAE-98D81C63B13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ru-RU"/>
              <a:t>НТПК №1 Карибалиева Э.Б.</a:t>
            </a:r>
          </a:p>
        </p:txBody>
      </p:sp>
      <p:sp>
        <p:nvSpPr>
          <p:cNvPr id="1024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ru-RU"/>
              <a:t>НТПК №1 Карибалиева Э.Б.</a:t>
            </a:r>
          </a:p>
        </p:txBody>
      </p:sp>
      <p:sp>
        <p:nvSpPr>
          <p:cNvPr id="1024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E1BD74-DF7C-46A4-9B70-34C7DB611103}" type="slidenum">
              <a:rPr lang="ru-RU"/>
              <a:pPr/>
              <a:t>1</a:t>
            </a:fld>
            <a:endParaRPr lang="ru-RU"/>
          </a:p>
        </p:txBody>
      </p:sp>
      <p:sp>
        <p:nvSpPr>
          <p:cNvPr id="1024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ru-RU"/>
              <a:t>НТПК №1 Карибалиева Э.Б.</a:t>
            </a:r>
          </a:p>
        </p:txBody>
      </p:sp>
      <p:sp>
        <p:nvSpPr>
          <p:cNvPr id="1126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ru-RU"/>
              <a:t>НТПК №1 Карибалиева Э.Б.</a:t>
            </a:r>
          </a:p>
        </p:txBody>
      </p:sp>
      <p:sp>
        <p:nvSpPr>
          <p:cNvPr id="1126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594A1C-9E75-441C-A325-BB62454C4C79}" type="slidenum">
              <a:rPr lang="ru-RU"/>
              <a:pPr/>
              <a:t>6</a:t>
            </a:fld>
            <a:endParaRPr lang="ru-RU"/>
          </a:p>
        </p:txBody>
      </p:sp>
      <p:sp>
        <p:nvSpPr>
          <p:cNvPr id="1126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149B-AF5F-45EA-AD95-56264729B29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11EE-28EB-478C-A24C-656B77068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149B-AF5F-45EA-AD95-56264729B29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11EE-28EB-478C-A24C-656B77068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149B-AF5F-45EA-AD95-56264729B29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11EE-28EB-478C-A24C-656B77068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149B-AF5F-45EA-AD95-56264729B29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11EE-28EB-478C-A24C-656B77068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149B-AF5F-45EA-AD95-56264729B29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11EE-28EB-478C-A24C-656B77068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149B-AF5F-45EA-AD95-56264729B29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11EE-28EB-478C-A24C-656B77068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149B-AF5F-45EA-AD95-56264729B29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11EE-28EB-478C-A24C-656B77068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149B-AF5F-45EA-AD95-56264729B29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11EE-28EB-478C-A24C-656B77068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149B-AF5F-45EA-AD95-56264729B29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11EE-28EB-478C-A24C-656B77068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149B-AF5F-45EA-AD95-56264729B29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11EE-28EB-478C-A24C-656B77068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149B-AF5F-45EA-AD95-56264729B29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11EE-28EB-478C-A24C-656B77068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8149B-AF5F-45EA-AD95-56264729B299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B11EE-28EB-478C-A24C-656B77068BA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611188" y="476250"/>
            <a:ext cx="8208962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i="1"/>
              <a:t>Спортивные игры и упражнения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3933825"/>
            <a:ext cx="2219325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4579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2349500"/>
            <a:ext cx="3313112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1484313"/>
            <a:ext cx="1417638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850" y="1412875"/>
            <a:ext cx="1654175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0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Text Box 4"/>
          <p:cNvSpPr txBox="1">
            <a:spLocks noChangeArrowheads="1"/>
          </p:cNvSpPr>
          <p:nvPr/>
        </p:nvSpPr>
        <p:spPr bwMode="auto">
          <a:xfrm>
            <a:off x="250825" y="115888"/>
            <a:ext cx="8496300" cy="17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i="1"/>
              <a:t>Классификация </a:t>
            </a:r>
          </a:p>
          <a:p>
            <a:pPr algn="ctr">
              <a:spcBef>
                <a:spcPct val="50000"/>
              </a:spcBef>
            </a:pPr>
            <a:r>
              <a:rPr lang="ru-RU" sz="4400" b="1" i="1"/>
              <a:t>спортивных игр </a:t>
            </a:r>
          </a:p>
        </p:txBody>
      </p:sp>
      <p:graphicFrame>
        <p:nvGraphicFramePr>
          <p:cNvPr id="1026" name="Organization Chart 22"/>
          <p:cNvGraphicFramePr>
            <a:graphicFrameLocks/>
          </p:cNvGraphicFramePr>
          <p:nvPr/>
        </p:nvGraphicFramePr>
        <p:xfrm>
          <a:off x="1800225" y="2017713"/>
          <a:ext cx="5472113" cy="3211512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pic>
        <p:nvPicPr>
          <p:cNvPr id="1042" name="Picture 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288" y="1916113"/>
            <a:ext cx="1417637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3" name="Picture 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772816"/>
            <a:ext cx="1417638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" name="Picture 3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5084763"/>
            <a:ext cx="1417638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5" name="Picture 4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288" y="5013325"/>
            <a:ext cx="1417637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5" name="Text Box 4"/>
          <p:cNvSpPr txBox="1">
            <a:spLocks noChangeArrowheads="1"/>
          </p:cNvSpPr>
          <p:nvPr/>
        </p:nvSpPr>
        <p:spPr bwMode="auto">
          <a:xfrm>
            <a:off x="1042988" y="0"/>
            <a:ext cx="7273925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i="1"/>
              <a:t>Классификация спортивных упражнений</a:t>
            </a:r>
          </a:p>
        </p:txBody>
      </p:sp>
      <p:graphicFrame>
        <p:nvGraphicFramePr>
          <p:cNvPr id="2050" name="Organization Chart 7"/>
          <p:cNvGraphicFramePr>
            <a:graphicFrameLocks/>
          </p:cNvGraphicFramePr>
          <p:nvPr/>
        </p:nvGraphicFramePr>
        <p:xfrm>
          <a:off x="1619250" y="2276475"/>
          <a:ext cx="5761038" cy="3097213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  <p:pic>
        <p:nvPicPr>
          <p:cNvPr id="2066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700213"/>
            <a:ext cx="1417638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7" name="Picture 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850" y="1773238"/>
            <a:ext cx="1417638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5084763"/>
            <a:ext cx="1417637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9" name="Line 24"/>
          <p:cNvSpPr>
            <a:spLocks noChangeShapeType="1"/>
          </p:cNvSpPr>
          <p:nvPr/>
        </p:nvSpPr>
        <p:spPr bwMode="auto">
          <a:xfrm flipH="1">
            <a:off x="7308850" y="3860800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70" name="Line 25"/>
          <p:cNvSpPr>
            <a:spLocks noChangeShapeType="1"/>
          </p:cNvSpPr>
          <p:nvPr/>
        </p:nvSpPr>
        <p:spPr bwMode="auto">
          <a:xfrm flipH="1">
            <a:off x="7308850" y="4941888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71" name="Rectangle 26"/>
          <p:cNvSpPr>
            <a:spLocks noChangeArrowheads="1"/>
          </p:cNvSpPr>
          <p:nvPr/>
        </p:nvSpPr>
        <p:spPr bwMode="auto">
          <a:xfrm>
            <a:off x="7885113" y="3716338"/>
            <a:ext cx="935037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ЛЕТО</a:t>
            </a:r>
          </a:p>
        </p:txBody>
      </p:sp>
      <p:sp>
        <p:nvSpPr>
          <p:cNvPr id="2072" name="Rectangle 29"/>
          <p:cNvSpPr>
            <a:spLocks noChangeArrowheads="1"/>
          </p:cNvSpPr>
          <p:nvPr/>
        </p:nvSpPr>
        <p:spPr bwMode="auto">
          <a:xfrm>
            <a:off x="7885113" y="4797425"/>
            <a:ext cx="935037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ЗИМА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116013" y="765175"/>
            <a:ext cx="7632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395288" y="476250"/>
            <a:ext cx="83534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/>
              <a:t>Цель при обучении спортивным играм и упражнениям в детском саду:</a:t>
            </a: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611188" y="2051050"/>
            <a:ext cx="76327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u="sng"/>
              <a:t>Формирование у детей интереса к физической культуре, а также потребности к самостоятельным занятиям.</a:t>
            </a:r>
          </a:p>
        </p:txBody>
      </p:sp>
      <p:pic>
        <p:nvPicPr>
          <p:cNvPr id="5125" name="Picture 7" descr="ball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5157788"/>
            <a:ext cx="1727200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8" descr="рис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557338"/>
            <a:ext cx="7715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539750" y="549275"/>
            <a:ext cx="7993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323850" y="404813"/>
            <a:ext cx="8424863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i="1"/>
              <a:t>Значение спортивных игр и спортивных упражнений</a:t>
            </a:r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395288" y="1916113"/>
            <a:ext cx="8424862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333300"/>
                </a:solidFill>
              </a:rPr>
              <a:t>Оздоровительное:</a:t>
            </a:r>
          </a:p>
          <a:p>
            <a:pPr>
              <a:spcBef>
                <a:spcPct val="50000"/>
              </a:spcBef>
            </a:pPr>
            <a:r>
              <a:rPr lang="ru-RU" sz="2000"/>
              <a:t>-способствуют совершенствованию деятельности физиологических систем организма (нервной, сердечно-сосудистой, дыхательной )</a:t>
            </a:r>
          </a:p>
          <a:p>
            <a:pPr>
              <a:spcBef>
                <a:spcPct val="50000"/>
              </a:spcBef>
            </a:pPr>
            <a:r>
              <a:rPr lang="ru-RU" sz="2000">
                <a:solidFill>
                  <a:srgbClr val="333300"/>
                </a:solidFill>
              </a:rPr>
              <a:t>Образовательное:</a:t>
            </a:r>
          </a:p>
          <a:p>
            <a:pPr>
              <a:spcBef>
                <a:spcPct val="50000"/>
              </a:spcBef>
            </a:pPr>
            <a:r>
              <a:rPr lang="ru-RU" sz="2000"/>
              <a:t>-улучшает физическое развитие, физическую подготовленность детей</a:t>
            </a:r>
          </a:p>
          <a:p>
            <a:pPr>
              <a:spcBef>
                <a:spcPct val="50000"/>
              </a:spcBef>
            </a:pPr>
            <a:r>
              <a:rPr lang="ru-RU" sz="2000">
                <a:solidFill>
                  <a:srgbClr val="333300"/>
                </a:solidFill>
              </a:rPr>
              <a:t>Воспитательное:</a:t>
            </a:r>
          </a:p>
          <a:p>
            <a:pPr>
              <a:spcBef>
                <a:spcPct val="50000"/>
              </a:spcBef>
            </a:pPr>
            <a:r>
              <a:rPr lang="ru-RU" sz="2000"/>
              <a:t>- воспитанию положительных морально-волевых качеств.</a:t>
            </a:r>
          </a:p>
        </p:txBody>
      </p:sp>
      <p:pic>
        <p:nvPicPr>
          <p:cNvPr id="6149" name="Picture 7" descr="рисунк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797425"/>
            <a:ext cx="18859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611188" y="476250"/>
            <a:ext cx="7416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/>
              <a:t>Требования</a:t>
            </a: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1116013" y="2060575"/>
            <a:ext cx="7488237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Необходимо учитывать, что содержание, методика проведения и планирование учебного материала по спортивным играм и упражнениям имеют свою специфику.</a:t>
            </a:r>
          </a:p>
          <a:p>
            <a:pPr>
              <a:spcBef>
                <a:spcPct val="50000"/>
              </a:spcBef>
            </a:pPr>
            <a:r>
              <a:rPr lang="ru-RU" sz="2800"/>
              <a:t>Необходимо учитывать возрастные особенности детей, их физическое развитие и физическую подготовленность.</a:t>
            </a:r>
          </a:p>
        </p:txBody>
      </p:sp>
      <p:pic>
        <p:nvPicPr>
          <p:cNvPr id="7172" name="Picture 6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549275"/>
            <a:ext cx="7239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7" descr="BABY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388" y="404813"/>
            <a:ext cx="14954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2708920"/>
            <a:ext cx="53471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169</Words>
  <Application>Microsoft Office PowerPoint</Application>
  <PresentationFormat>Экран (4:3)</PresentationFormat>
  <Paragraphs>45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2022-01-29T10:09:50Z</dcterms:created>
  <dcterms:modified xsi:type="dcterms:W3CDTF">2022-01-29T10:12:36Z</dcterms:modified>
</cp:coreProperties>
</file>