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 id="264" r:id="rId6"/>
    <p:sldId id="268" r:id="rId7"/>
    <p:sldId id="265" r:id="rId8"/>
    <p:sldId id="266" r:id="rId9"/>
    <p:sldId id="267"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68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C4C998-1A12-4B56-A47B-046E4FA1795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ru-RU"/>
        </a:p>
      </dgm:t>
    </dgm:pt>
    <dgm:pt modelId="{591458E5-9033-434E-9FF1-A5B3CDF7DBCD}">
      <dgm:prSet phldrT="[Текст]"/>
      <dgm:spPr>
        <a:gradFill flip="none" rotWithShape="1">
          <a:gsLst>
            <a:gs pos="0">
              <a:srgbClr val="FBEAC7"/>
            </a:gs>
            <a:gs pos="17999">
              <a:srgbClr val="FEE7F2"/>
            </a:gs>
            <a:gs pos="36000">
              <a:srgbClr val="FAC77D"/>
            </a:gs>
            <a:gs pos="61000">
              <a:srgbClr val="FBA97D"/>
            </a:gs>
            <a:gs pos="82001">
              <a:srgbClr val="FBD49C"/>
            </a:gs>
            <a:gs pos="100000">
              <a:srgbClr val="FEE7F2"/>
            </a:gs>
          </a:gsLst>
          <a:lin ang="13500000" scaled="1"/>
          <a:tileRect/>
        </a:gradFill>
      </dgm:spPr>
      <dgm:t>
        <a:bodyPr/>
        <a:lstStyle/>
        <a:p>
          <a:r>
            <a:rPr lang="ru-RU" b="1" dirty="0" smtClean="0">
              <a:solidFill>
                <a:schemeClr val="tx1"/>
              </a:solidFill>
            </a:rPr>
            <a:t>сотрудничество</a:t>
          </a:r>
          <a:endParaRPr lang="ru-RU" b="1" dirty="0">
            <a:solidFill>
              <a:schemeClr val="tx1"/>
            </a:solidFill>
          </a:endParaRPr>
        </a:p>
      </dgm:t>
    </dgm:pt>
    <dgm:pt modelId="{056FE493-93EF-4FC0-910D-173871F1F4F1}" type="parTrans" cxnId="{48E51565-58E7-4C35-BFF7-5EA1C514032D}">
      <dgm:prSet/>
      <dgm:spPr/>
      <dgm:t>
        <a:bodyPr/>
        <a:lstStyle/>
        <a:p>
          <a:endParaRPr lang="ru-RU"/>
        </a:p>
      </dgm:t>
    </dgm:pt>
    <dgm:pt modelId="{2402685A-3531-4A54-96D8-28A51D3B691E}" type="sibTrans" cxnId="{48E51565-58E7-4C35-BFF7-5EA1C514032D}">
      <dgm:prSet/>
      <dgm:spPr/>
      <dgm:t>
        <a:bodyPr/>
        <a:lstStyle/>
        <a:p>
          <a:endParaRPr lang="ru-RU"/>
        </a:p>
      </dgm:t>
    </dgm:pt>
    <dgm:pt modelId="{C8412B7A-F3BD-4B77-AC5F-660F1E924A5D}">
      <dgm:prSet phldrT="[Текст]"/>
      <dgm:spPr>
        <a:gradFill flip="none" rotWithShape="1">
          <a:gsLst>
            <a:gs pos="0">
              <a:srgbClr val="FFF200"/>
            </a:gs>
            <a:gs pos="45000">
              <a:srgbClr val="FF7A00"/>
            </a:gs>
            <a:gs pos="70000">
              <a:srgbClr val="FF0300"/>
            </a:gs>
            <a:gs pos="100000">
              <a:srgbClr val="4D0808"/>
            </a:gs>
          </a:gsLst>
          <a:lin ang="13500000" scaled="1"/>
          <a:tileRect/>
        </a:gradFill>
      </dgm:spPr>
      <dgm:t>
        <a:bodyPr/>
        <a:lstStyle/>
        <a:p>
          <a:r>
            <a:rPr lang="ru-RU" b="1" dirty="0" smtClean="0">
              <a:solidFill>
                <a:schemeClr val="tx1"/>
              </a:solidFill>
            </a:rPr>
            <a:t>взаимодействие</a:t>
          </a:r>
          <a:endParaRPr lang="ru-RU" b="1" dirty="0">
            <a:solidFill>
              <a:schemeClr val="tx1"/>
            </a:solidFill>
          </a:endParaRPr>
        </a:p>
      </dgm:t>
    </dgm:pt>
    <dgm:pt modelId="{F024BACD-06CC-4DDB-B9C9-E9EF22FD2860}" type="parTrans" cxnId="{4EE54D81-0856-4F09-86FE-D14C7834A20E}">
      <dgm:prSet/>
      <dgm:spPr/>
      <dgm:t>
        <a:bodyPr/>
        <a:lstStyle/>
        <a:p>
          <a:endParaRPr lang="ru-RU"/>
        </a:p>
      </dgm:t>
    </dgm:pt>
    <dgm:pt modelId="{BD7DEA0C-E6F4-4BB8-A1FF-BE6703775A21}" type="sibTrans" cxnId="{4EE54D81-0856-4F09-86FE-D14C7834A20E}">
      <dgm:prSet/>
      <dgm:spPr/>
      <dgm:t>
        <a:bodyPr/>
        <a:lstStyle/>
        <a:p>
          <a:endParaRPr lang="ru-RU"/>
        </a:p>
      </dgm:t>
    </dgm:pt>
    <dgm:pt modelId="{3A7EA3FE-9BC3-412D-9BC6-561A5552F69E}">
      <dgm:prSet phldrT="[Текст]"/>
      <dgm:spPr>
        <a:gradFill flip="none" rotWithShape="1">
          <a:gsLst>
            <a:gs pos="0">
              <a:srgbClr val="FF3399"/>
            </a:gs>
            <a:gs pos="25000">
              <a:srgbClr val="FF6633"/>
            </a:gs>
            <a:gs pos="50000">
              <a:srgbClr val="FFFF00"/>
            </a:gs>
            <a:gs pos="75000">
              <a:srgbClr val="01A78F"/>
            </a:gs>
            <a:gs pos="100000">
              <a:srgbClr val="3366FF"/>
            </a:gs>
          </a:gsLst>
          <a:lin ang="13500000" scaled="1"/>
          <a:tileRect/>
        </a:gradFill>
      </dgm:spPr>
      <dgm:t>
        <a:bodyPr/>
        <a:lstStyle/>
        <a:p>
          <a:r>
            <a:rPr lang="ru-RU" b="1" dirty="0" smtClean="0">
              <a:solidFill>
                <a:schemeClr val="tx1"/>
              </a:solidFill>
            </a:rPr>
            <a:t>взаимовлияние</a:t>
          </a:r>
          <a:endParaRPr lang="ru-RU" b="1" dirty="0">
            <a:solidFill>
              <a:schemeClr val="tx1"/>
            </a:solidFill>
          </a:endParaRPr>
        </a:p>
      </dgm:t>
    </dgm:pt>
    <dgm:pt modelId="{7C80DF28-7EB6-41FE-9B6A-A041ABD9985A}" type="parTrans" cxnId="{B57F55DF-E711-48F4-B763-EFDC30EE174E}">
      <dgm:prSet/>
      <dgm:spPr/>
      <dgm:t>
        <a:bodyPr/>
        <a:lstStyle/>
        <a:p>
          <a:endParaRPr lang="ru-RU"/>
        </a:p>
      </dgm:t>
    </dgm:pt>
    <dgm:pt modelId="{E4952982-8EF1-499F-A342-819F00773EE0}" type="sibTrans" cxnId="{B57F55DF-E711-48F4-B763-EFDC30EE174E}">
      <dgm:prSet/>
      <dgm:spPr/>
      <dgm:t>
        <a:bodyPr/>
        <a:lstStyle/>
        <a:p>
          <a:endParaRPr lang="ru-RU"/>
        </a:p>
      </dgm:t>
    </dgm:pt>
    <dgm:pt modelId="{0B080791-88C1-495B-8F77-DD4073ED1B3F}">
      <dgm:prSet phldrT="[Текст]"/>
      <dgm:spPr>
        <a:gradFill rotWithShape="0">
          <a:gsLst>
            <a:gs pos="0">
              <a:srgbClr val="FBEAC7"/>
            </a:gs>
            <a:gs pos="17999">
              <a:srgbClr val="FEE7F2"/>
            </a:gs>
            <a:gs pos="36000">
              <a:srgbClr val="FAC77D"/>
            </a:gs>
            <a:gs pos="61000">
              <a:srgbClr val="FBA97D"/>
            </a:gs>
            <a:gs pos="82001">
              <a:srgbClr val="FBD49C"/>
            </a:gs>
            <a:gs pos="100000">
              <a:srgbClr val="FEE7F2"/>
            </a:gs>
          </a:gsLst>
          <a:lin ang="13500000" scaled="0"/>
        </a:gradFill>
      </dgm:spPr>
      <dgm:t>
        <a:bodyPr/>
        <a:lstStyle/>
        <a:p>
          <a:r>
            <a:rPr lang="ru-RU" b="1" dirty="0" smtClean="0">
              <a:solidFill>
                <a:schemeClr val="tx1"/>
              </a:solidFill>
            </a:rPr>
            <a:t>взаимообогащение</a:t>
          </a:r>
          <a:endParaRPr lang="ru-RU" b="1" dirty="0">
            <a:solidFill>
              <a:schemeClr val="tx1"/>
            </a:solidFill>
          </a:endParaRPr>
        </a:p>
      </dgm:t>
    </dgm:pt>
    <dgm:pt modelId="{6D83157D-2AF3-43AD-85A3-BA7C9A039A04}" type="parTrans" cxnId="{41159F75-DE8B-4C60-9E0E-3C48F9384CD1}">
      <dgm:prSet/>
      <dgm:spPr/>
      <dgm:t>
        <a:bodyPr/>
        <a:lstStyle/>
        <a:p>
          <a:endParaRPr lang="ru-RU"/>
        </a:p>
      </dgm:t>
    </dgm:pt>
    <dgm:pt modelId="{9A9F0D29-E43F-4825-B2AD-E7976767641E}" type="sibTrans" cxnId="{41159F75-DE8B-4C60-9E0E-3C48F9384CD1}">
      <dgm:prSet/>
      <dgm:spPr/>
      <dgm:t>
        <a:bodyPr/>
        <a:lstStyle/>
        <a:p>
          <a:endParaRPr lang="ru-RU"/>
        </a:p>
      </dgm:t>
    </dgm:pt>
    <dgm:pt modelId="{087CC421-98C1-4080-AADD-5FDC3690463B}">
      <dgm:prSet phldrT="[Текст]"/>
      <dgm:spPr>
        <a:gradFill flip="none" rotWithShape="1">
          <a:gsLst>
            <a:gs pos="0">
              <a:srgbClr val="FFF200"/>
            </a:gs>
            <a:gs pos="45000">
              <a:srgbClr val="FF7A00"/>
            </a:gs>
            <a:gs pos="70000">
              <a:srgbClr val="FF0300"/>
            </a:gs>
            <a:gs pos="100000">
              <a:srgbClr val="4D0808"/>
            </a:gs>
          </a:gsLst>
          <a:lin ang="13500000" scaled="1"/>
          <a:tileRect/>
        </a:gradFill>
      </dgm:spPr>
      <dgm:t>
        <a:bodyPr/>
        <a:lstStyle/>
        <a:p>
          <a:r>
            <a:rPr lang="ru-RU" b="1" dirty="0" smtClean="0">
              <a:solidFill>
                <a:schemeClr val="tx1"/>
              </a:solidFill>
            </a:rPr>
            <a:t>взаимопонимание</a:t>
          </a:r>
          <a:endParaRPr lang="ru-RU" b="1" dirty="0">
            <a:solidFill>
              <a:schemeClr val="tx1"/>
            </a:solidFill>
          </a:endParaRPr>
        </a:p>
      </dgm:t>
    </dgm:pt>
    <dgm:pt modelId="{C0906C24-AEFC-4C90-9879-2FCDDFC58E47}" type="parTrans" cxnId="{57172705-2A5C-498E-99DE-346E23E3E6BC}">
      <dgm:prSet/>
      <dgm:spPr/>
      <dgm:t>
        <a:bodyPr/>
        <a:lstStyle/>
        <a:p>
          <a:endParaRPr lang="ru-RU"/>
        </a:p>
      </dgm:t>
    </dgm:pt>
    <dgm:pt modelId="{F2B4D8AC-40EE-4288-9649-E4E2D059B558}" type="sibTrans" cxnId="{57172705-2A5C-498E-99DE-346E23E3E6BC}">
      <dgm:prSet/>
      <dgm:spPr/>
      <dgm:t>
        <a:bodyPr/>
        <a:lstStyle/>
        <a:p>
          <a:endParaRPr lang="ru-RU"/>
        </a:p>
      </dgm:t>
    </dgm:pt>
    <dgm:pt modelId="{B529506A-BD65-4EDD-932E-0F2AEF77EEFC}">
      <dgm:prSet phldrT="[Текст]"/>
      <dgm:spPr>
        <a:gradFill flip="none" rotWithShape="1">
          <a:gsLst>
            <a:gs pos="0">
              <a:srgbClr val="FF3399"/>
            </a:gs>
            <a:gs pos="25000">
              <a:srgbClr val="FF6633"/>
            </a:gs>
            <a:gs pos="50000">
              <a:srgbClr val="FFFF00"/>
            </a:gs>
            <a:gs pos="75000">
              <a:srgbClr val="01A78F"/>
            </a:gs>
            <a:gs pos="100000">
              <a:srgbClr val="3366FF"/>
            </a:gs>
          </a:gsLst>
          <a:lin ang="13500000" scaled="1"/>
          <a:tileRect/>
        </a:gradFill>
      </dgm:spPr>
      <dgm:t>
        <a:bodyPr/>
        <a:lstStyle/>
        <a:p>
          <a:r>
            <a:rPr lang="ru-RU" b="1" dirty="0" smtClean="0">
              <a:solidFill>
                <a:schemeClr val="tx1"/>
              </a:solidFill>
            </a:rPr>
            <a:t>доверие</a:t>
          </a:r>
          <a:endParaRPr lang="ru-RU" b="1" dirty="0">
            <a:solidFill>
              <a:schemeClr val="tx1"/>
            </a:solidFill>
          </a:endParaRPr>
        </a:p>
      </dgm:t>
    </dgm:pt>
    <dgm:pt modelId="{8D3DD499-C761-4DE8-B944-3C25CF25F66C}" type="parTrans" cxnId="{59199556-8D82-4C7E-B430-87D0EB891409}">
      <dgm:prSet/>
      <dgm:spPr/>
      <dgm:t>
        <a:bodyPr/>
        <a:lstStyle/>
        <a:p>
          <a:endParaRPr lang="ru-RU"/>
        </a:p>
      </dgm:t>
    </dgm:pt>
    <dgm:pt modelId="{7B66EC70-709C-4137-9993-04716E5F8BB3}" type="sibTrans" cxnId="{59199556-8D82-4C7E-B430-87D0EB891409}">
      <dgm:prSet/>
      <dgm:spPr/>
      <dgm:t>
        <a:bodyPr/>
        <a:lstStyle/>
        <a:p>
          <a:endParaRPr lang="ru-RU"/>
        </a:p>
      </dgm:t>
    </dgm:pt>
    <dgm:pt modelId="{CFD7758D-C736-4ADF-9AC9-9FC74AC3D6C0}" type="pres">
      <dgm:prSet presAssocID="{81C4C998-1A12-4B56-A47B-046E4FA17953}" presName="cycle" presStyleCnt="0">
        <dgm:presLayoutVars>
          <dgm:dir/>
          <dgm:resizeHandles val="exact"/>
        </dgm:presLayoutVars>
      </dgm:prSet>
      <dgm:spPr/>
      <dgm:t>
        <a:bodyPr/>
        <a:lstStyle/>
        <a:p>
          <a:endParaRPr lang="ru-RU"/>
        </a:p>
      </dgm:t>
    </dgm:pt>
    <dgm:pt modelId="{885A8457-60F2-4FE3-99B1-53F0D5957E9B}" type="pres">
      <dgm:prSet presAssocID="{591458E5-9033-434E-9FF1-A5B3CDF7DBCD}" presName="node" presStyleLbl="node1" presStyleIdx="0" presStyleCnt="6" custScaleX="163629" custRadScaleRad="98571" custRadScaleInc="-3729">
        <dgm:presLayoutVars>
          <dgm:bulletEnabled val="1"/>
        </dgm:presLayoutVars>
      </dgm:prSet>
      <dgm:spPr/>
      <dgm:t>
        <a:bodyPr/>
        <a:lstStyle/>
        <a:p>
          <a:endParaRPr lang="ru-RU"/>
        </a:p>
      </dgm:t>
    </dgm:pt>
    <dgm:pt modelId="{E2D77CA7-D4AB-46C1-8C6D-CB913A0EF7FC}" type="pres">
      <dgm:prSet presAssocID="{591458E5-9033-434E-9FF1-A5B3CDF7DBCD}" presName="spNode" presStyleCnt="0"/>
      <dgm:spPr/>
    </dgm:pt>
    <dgm:pt modelId="{627043EB-47FC-49C0-99E7-50F5B33BB36D}" type="pres">
      <dgm:prSet presAssocID="{2402685A-3531-4A54-96D8-28A51D3B691E}" presName="sibTrans" presStyleLbl="sibTrans1D1" presStyleIdx="0" presStyleCnt="6"/>
      <dgm:spPr/>
      <dgm:t>
        <a:bodyPr/>
        <a:lstStyle/>
        <a:p>
          <a:endParaRPr lang="ru-RU"/>
        </a:p>
      </dgm:t>
    </dgm:pt>
    <dgm:pt modelId="{46F4E124-87CD-4717-84A5-1E9AA5B8A8E0}" type="pres">
      <dgm:prSet presAssocID="{C8412B7A-F3BD-4B77-AC5F-660F1E924A5D}" presName="node" presStyleLbl="node1" presStyleIdx="1" presStyleCnt="6" custScaleX="163073">
        <dgm:presLayoutVars>
          <dgm:bulletEnabled val="1"/>
        </dgm:presLayoutVars>
      </dgm:prSet>
      <dgm:spPr/>
      <dgm:t>
        <a:bodyPr/>
        <a:lstStyle/>
        <a:p>
          <a:endParaRPr lang="ru-RU"/>
        </a:p>
      </dgm:t>
    </dgm:pt>
    <dgm:pt modelId="{1EB68628-4F4E-4B75-A35A-C2EE2D448DB1}" type="pres">
      <dgm:prSet presAssocID="{C8412B7A-F3BD-4B77-AC5F-660F1E924A5D}" presName="spNode" presStyleCnt="0"/>
      <dgm:spPr/>
    </dgm:pt>
    <dgm:pt modelId="{3E2C7E52-F574-4766-A978-AF39F5DF141E}" type="pres">
      <dgm:prSet presAssocID="{BD7DEA0C-E6F4-4BB8-A1FF-BE6703775A21}" presName="sibTrans" presStyleLbl="sibTrans1D1" presStyleIdx="1" presStyleCnt="6"/>
      <dgm:spPr/>
      <dgm:t>
        <a:bodyPr/>
        <a:lstStyle/>
        <a:p>
          <a:endParaRPr lang="ru-RU"/>
        </a:p>
      </dgm:t>
    </dgm:pt>
    <dgm:pt modelId="{72C77060-06F1-47D7-8022-D69C782FC4A0}" type="pres">
      <dgm:prSet presAssocID="{3A7EA3FE-9BC3-412D-9BC6-561A5552F69E}" presName="node" presStyleLbl="node1" presStyleIdx="2" presStyleCnt="6" custScaleX="165705">
        <dgm:presLayoutVars>
          <dgm:bulletEnabled val="1"/>
        </dgm:presLayoutVars>
      </dgm:prSet>
      <dgm:spPr/>
      <dgm:t>
        <a:bodyPr/>
        <a:lstStyle/>
        <a:p>
          <a:endParaRPr lang="ru-RU"/>
        </a:p>
      </dgm:t>
    </dgm:pt>
    <dgm:pt modelId="{E065C12E-6E96-4AFA-AA75-68E249A65954}" type="pres">
      <dgm:prSet presAssocID="{3A7EA3FE-9BC3-412D-9BC6-561A5552F69E}" presName="spNode" presStyleCnt="0"/>
      <dgm:spPr/>
    </dgm:pt>
    <dgm:pt modelId="{66846113-3B72-49B9-913D-F3A023DA3107}" type="pres">
      <dgm:prSet presAssocID="{E4952982-8EF1-499F-A342-819F00773EE0}" presName="sibTrans" presStyleLbl="sibTrans1D1" presStyleIdx="2" presStyleCnt="6"/>
      <dgm:spPr/>
      <dgm:t>
        <a:bodyPr/>
        <a:lstStyle/>
        <a:p>
          <a:endParaRPr lang="ru-RU"/>
        </a:p>
      </dgm:t>
    </dgm:pt>
    <dgm:pt modelId="{2A62C290-9460-4807-95AB-D9210585637B}" type="pres">
      <dgm:prSet presAssocID="{0B080791-88C1-495B-8F77-DD4073ED1B3F}" presName="node" presStyleLbl="node1" presStyleIdx="3" presStyleCnt="6" custScaleX="165595">
        <dgm:presLayoutVars>
          <dgm:bulletEnabled val="1"/>
        </dgm:presLayoutVars>
      </dgm:prSet>
      <dgm:spPr/>
      <dgm:t>
        <a:bodyPr/>
        <a:lstStyle/>
        <a:p>
          <a:endParaRPr lang="ru-RU"/>
        </a:p>
      </dgm:t>
    </dgm:pt>
    <dgm:pt modelId="{7D0E6F38-EEE0-4A16-8998-D93658BAA7B8}" type="pres">
      <dgm:prSet presAssocID="{0B080791-88C1-495B-8F77-DD4073ED1B3F}" presName="spNode" presStyleCnt="0"/>
      <dgm:spPr/>
    </dgm:pt>
    <dgm:pt modelId="{2B430628-679D-43E5-A05B-86D03B8F9EE5}" type="pres">
      <dgm:prSet presAssocID="{9A9F0D29-E43F-4825-B2AD-E7976767641E}" presName="sibTrans" presStyleLbl="sibTrans1D1" presStyleIdx="3" presStyleCnt="6"/>
      <dgm:spPr/>
      <dgm:t>
        <a:bodyPr/>
        <a:lstStyle/>
        <a:p>
          <a:endParaRPr lang="ru-RU"/>
        </a:p>
      </dgm:t>
    </dgm:pt>
    <dgm:pt modelId="{DB15A395-0540-4DFB-9F45-27349BD7763E}" type="pres">
      <dgm:prSet presAssocID="{087CC421-98C1-4080-AADD-5FDC3690463B}" presName="node" presStyleLbl="node1" presStyleIdx="4" presStyleCnt="6" custScaleX="160441">
        <dgm:presLayoutVars>
          <dgm:bulletEnabled val="1"/>
        </dgm:presLayoutVars>
      </dgm:prSet>
      <dgm:spPr/>
      <dgm:t>
        <a:bodyPr/>
        <a:lstStyle/>
        <a:p>
          <a:endParaRPr lang="ru-RU"/>
        </a:p>
      </dgm:t>
    </dgm:pt>
    <dgm:pt modelId="{889B5166-C934-4847-A213-62E2DC6AC7B2}" type="pres">
      <dgm:prSet presAssocID="{087CC421-98C1-4080-AADD-5FDC3690463B}" presName="spNode" presStyleCnt="0"/>
      <dgm:spPr/>
    </dgm:pt>
    <dgm:pt modelId="{265178ED-CBAE-4709-AD8D-E70DCD5A22B7}" type="pres">
      <dgm:prSet presAssocID="{F2B4D8AC-40EE-4288-9649-E4E2D059B558}" presName="sibTrans" presStyleLbl="sibTrans1D1" presStyleIdx="4" presStyleCnt="6"/>
      <dgm:spPr/>
      <dgm:t>
        <a:bodyPr/>
        <a:lstStyle/>
        <a:p>
          <a:endParaRPr lang="ru-RU"/>
        </a:p>
      </dgm:t>
    </dgm:pt>
    <dgm:pt modelId="{973F50AF-4725-486C-8D75-D7861A171FBB}" type="pres">
      <dgm:prSet presAssocID="{B529506A-BD65-4EDD-932E-0F2AEF77EEFC}" presName="node" presStyleLbl="node1" presStyleIdx="5" presStyleCnt="6" custScaleX="169637">
        <dgm:presLayoutVars>
          <dgm:bulletEnabled val="1"/>
        </dgm:presLayoutVars>
      </dgm:prSet>
      <dgm:spPr/>
      <dgm:t>
        <a:bodyPr/>
        <a:lstStyle/>
        <a:p>
          <a:endParaRPr lang="ru-RU"/>
        </a:p>
      </dgm:t>
    </dgm:pt>
    <dgm:pt modelId="{CF20EAD0-AEE9-4841-8902-EF29A685BF64}" type="pres">
      <dgm:prSet presAssocID="{B529506A-BD65-4EDD-932E-0F2AEF77EEFC}" presName="spNode" presStyleCnt="0"/>
      <dgm:spPr/>
    </dgm:pt>
    <dgm:pt modelId="{D895946E-51F5-4816-A320-3BF1834B8843}" type="pres">
      <dgm:prSet presAssocID="{7B66EC70-709C-4137-9993-04716E5F8BB3}" presName="sibTrans" presStyleLbl="sibTrans1D1" presStyleIdx="5" presStyleCnt="6"/>
      <dgm:spPr/>
      <dgm:t>
        <a:bodyPr/>
        <a:lstStyle/>
        <a:p>
          <a:endParaRPr lang="ru-RU"/>
        </a:p>
      </dgm:t>
    </dgm:pt>
  </dgm:ptLst>
  <dgm:cxnLst>
    <dgm:cxn modelId="{DEB8DCC1-E07B-4BF3-AD92-09BC1D56F934}" type="presOf" srcId="{087CC421-98C1-4080-AADD-5FDC3690463B}" destId="{DB15A395-0540-4DFB-9F45-27349BD7763E}" srcOrd="0" destOrd="0" presId="urn:microsoft.com/office/officeart/2005/8/layout/cycle5"/>
    <dgm:cxn modelId="{41159F75-DE8B-4C60-9E0E-3C48F9384CD1}" srcId="{81C4C998-1A12-4B56-A47B-046E4FA17953}" destId="{0B080791-88C1-495B-8F77-DD4073ED1B3F}" srcOrd="3" destOrd="0" parTransId="{6D83157D-2AF3-43AD-85A3-BA7C9A039A04}" sibTransId="{9A9F0D29-E43F-4825-B2AD-E7976767641E}"/>
    <dgm:cxn modelId="{4EE54D81-0856-4F09-86FE-D14C7834A20E}" srcId="{81C4C998-1A12-4B56-A47B-046E4FA17953}" destId="{C8412B7A-F3BD-4B77-AC5F-660F1E924A5D}" srcOrd="1" destOrd="0" parTransId="{F024BACD-06CC-4DDB-B9C9-E9EF22FD2860}" sibTransId="{BD7DEA0C-E6F4-4BB8-A1FF-BE6703775A21}"/>
    <dgm:cxn modelId="{C1346C8F-F763-4F66-A732-AD22C2F6A0BB}" type="presOf" srcId="{81C4C998-1A12-4B56-A47B-046E4FA17953}" destId="{CFD7758D-C736-4ADF-9AC9-9FC74AC3D6C0}" srcOrd="0" destOrd="0" presId="urn:microsoft.com/office/officeart/2005/8/layout/cycle5"/>
    <dgm:cxn modelId="{57172705-2A5C-498E-99DE-346E23E3E6BC}" srcId="{81C4C998-1A12-4B56-A47B-046E4FA17953}" destId="{087CC421-98C1-4080-AADD-5FDC3690463B}" srcOrd="4" destOrd="0" parTransId="{C0906C24-AEFC-4C90-9879-2FCDDFC58E47}" sibTransId="{F2B4D8AC-40EE-4288-9649-E4E2D059B558}"/>
    <dgm:cxn modelId="{CA1C0FA9-680B-4073-BB00-42025EC8EFD9}" type="presOf" srcId="{E4952982-8EF1-499F-A342-819F00773EE0}" destId="{66846113-3B72-49B9-913D-F3A023DA3107}" srcOrd="0" destOrd="0" presId="urn:microsoft.com/office/officeart/2005/8/layout/cycle5"/>
    <dgm:cxn modelId="{48E51565-58E7-4C35-BFF7-5EA1C514032D}" srcId="{81C4C998-1A12-4B56-A47B-046E4FA17953}" destId="{591458E5-9033-434E-9FF1-A5B3CDF7DBCD}" srcOrd="0" destOrd="0" parTransId="{056FE493-93EF-4FC0-910D-173871F1F4F1}" sibTransId="{2402685A-3531-4A54-96D8-28A51D3B691E}"/>
    <dgm:cxn modelId="{BBEEDB08-D360-44FB-B689-4984DD5207AA}" type="presOf" srcId="{3A7EA3FE-9BC3-412D-9BC6-561A5552F69E}" destId="{72C77060-06F1-47D7-8022-D69C782FC4A0}" srcOrd="0" destOrd="0" presId="urn:microsoft.com/office/officeart/2005/8/layout/cycle5"/>
    <dgm:cxn modelId="{B57F55DF-E711-48F4-B763-EFDC30EE174E}" srcId="{81C4C998-1A12-4B56-A47B-046E4FA17953}" destId="{3A7EA3FE-9BC3-412D-9BC6-561A5552F69E}" srcOrd="2" destOrd="0" parTransId="{7C80DF28-7EB6-41FE-9B6A-A041ABD9985A}" sibTransId="{E4952982-8EF1-499F-A342-819F00773EE0}"/>
    <dgm:cxn modelId="{9F653584-7BDC-497A-A69F-B0C8A1AFF972}" type="presOf" srcId="{9A9F0D29-E43F-4825-B2AD-E7976767641E}" destId="{2B430628-679D-43E5-A05B-86D03B8F9EE5}" srcOrd="0" destOrd="0" presId="urn:microsoft.com/office/officeart/2005/8/layout/cycle5"/>
    <dgm:cxn modelId="{3664DDC3-22E2-44CA-B2D9-78866C6CF54D}" type="presOf" srcId="{591458E5-9033-434E-9FF1-A5B3CDF7DBCD}" destId="{885A8457-60F2-4FE3-99B1-53F0D5957E9B}" srcOrd="0" destOrd="0" presId="urn:microsoft.com/office/officeart/2005/8/layout/cycle5"/>
    <dgm:cxn modelId="{F761BADC-23C9-4652-8BF6-F6BE46018C92}" type="presOf" srcId="{7B66EC70-709C-4137-9993-04716E5F8BB3}" destId="{D895946E-51F5-4816-A320-3BF1834B8843}" srcOrd="0" destOrd="0" presId="urn:microsoft.com/office/officeart/2005/8/layout/cycle5"/>
    <dgm:cxn modelId="{1210E890-2092-454B-93E3-2DC5DF187D8E}" type="presOf" srcId="{B529506A-BD65-4EDD-932E-0F2AEF77EEFC}" destId="{973F50AF-4725-486C-8D75-D7861A171FBB}" srcOrd="0" destOrd="0" presId="urn:microsoft.com/office/officeart/2005/8/layout/cycle5"/>
    <dgm:cxn modelId="{9300C8BE-C397-4E92-8D21-43AADF2AB4F1}" type="presOf" srcId="{BD7DEA0C-E6F4-4BB8-A1FF-BE6703775A21}" destId="{3E2C7E52-F574-4766-A978-AF39F5DF141E}" srcOrd="0" destOrd="0" presId="urn:microsoft.com/office/officeart/2005/8/layout/cycle5"/>
    <dgm:cxn modelId="{873025DF-2BD9-4498-A9C9-832BA59C5457}" type="presOf" srcId="{2402685A-3531-4A54-96D8-28A51D3B691E}" destId="{627043EB-47FC-49C0-99E7-50F5B33BB36D}" srcOrd="0" destOrd="0" presId="urn:microsoft.com/office/officeart/2005/8/layout/cycle5"/>
    <dgm:cxn modelId="{59199556-8D82-4C7E-B430-87D0EB891409}" srcId="{81C4C998-1A12-4B56-A47B-046E4FA17953}" destId="{B529506A-BD65-4EDD-932E-0F2AEF77EEFC}" srcOrd="5" destOrd="0" parTransId="{8D3DD499-C761-4DE8-B944-3C25CF25F66C}" sibTransId="{7B66EC70-709C-4137-9993-04716E5F8BB3}"/>
    <dgm:cxn modelId="{3AD7457A-235D-4B45-A774-0B0530BB380E}" type="presOf" srcId="{C8412B7A-F3BD-4B77-AC5F-660F1E924A5D}" destId="{46F4E124-87CD-4717-84A5-1E9AA5B8A8E0}" srcOrd="0" destOrd="0" presId="urn:microsoft.com/office/officeart/2005/8/layout/cycle5"/>
    <dgm:cxn modelId="{56A95A8F-67A0-4D49-85A3-211FABF0EA94}" type="presOf" srcId="{F2B4D8AC-40EE-4288-9649-E4E2D059B558}" destId="{265178ED-CBAE-4709-AD8D-E70DCD5A22B7}" srcOrd="0" destOrd="0" presId="urn:microsoft.com/office/officeart/2005/8/layout/cycle5"/>
    <dgm:cxn modelId="{65E5FCDD-D684-4867-A63C-76A04980C4C2}" type="presOf" srcId="{0B080791-88C1-495B-8F77-DD4073ED1B3F}" destId="{2A62C290-9460-4807-95AB-D9210585637B}" srcOrd="0" destOrd="0" presId="urn:microsoft.com/office/officeart/2005/8/layout/cycle5"/>
    <dgm:cxn modelId="{09D5DC6D-CFDA-436A-99DD-48C72437043C}" type="presParOf" srcId="{CFD7758D-C736-4ADF-9AC9-9FC74AC3D6C0}" destId="{885A8457-60F2-4FE3-99B1-53F0D5957E9B}" srcOrd="0" destOrd="0" presId="urn:microsoft.com/office/officeart/2005/8/layout/cycle5"/>
    <dgm:cxn modelId="{C093D95B-D4E3-4848-B3B2-17A42536BD7B}" type="presParOf" srcId="{CFD7758D-C736-4ADF-9AC9-9FC74AC3D6C0}" destId="{E2D77CA7-D4AB-46C1-8C6D-CB913A0EF7FC}" srcOrd="1" destOrd="0" presId="urn:microsoft.com/office/officeart/2005/8/layout/cycle5"/>
    <dgm:cxn modelId="{7AFD2716-B747-4AC8-BA87-D5A6B5EEB620}" type="presParOf" srcId="{CFD7758D-C736-4ADF-9AC9-9FC74AC3D6C0}" destId="{627043EB-47FC-49C0-99E7-50F5B33BB36D}" srcOrd="2" destOrd="0" presId="urn:microsoft.com/office/officeart/2005/8/layout/cycle5"/>
    <dgm:cxn modelId="{6A2FA6F8-1729-4F7F-B8EE-DDF1CBEAA9AB}" type="presParOf" srcId="{CFD7758D-C736-4ADF-9AC9-9FC74AC3D6C0}" destId="{46F4E124-87CD-4717-84A5-1E9AA5B8A8E0}" srcOrd="3" destOrd="0" presId="urn:microsoft.com/office/officeart/2005/8/layout/cycle5"/>
    <dgm:cxn modelId="{85C7F14D-31B5-48C9-BC29-7C10F0DD0044}" type="presParOf" srcId="{CFD7758D-C736-4ADF-9AC9-9FC74AC3D6C0}" destId="{1EB68628-4F4E-4B75-A35A-C2EE2D448DB1}" srcOrd="4" destOrd="0" presId="urn:microsoft.com/office/officeart/2005/8/layout/cycle5"/>
    <dgm:cxn modelId="{CC007936-7662-4888-96E4-F53CBE4BBBDE}" type="presParOf" srcId="{CFD7758D-C736-4ADF-9AC9-9FC74AC3D6C0}" destId="{3E2C7E52-F574-4766-A978-AF39F5DF141E}" srcOrd="5" destOrd="0" presId="urn:microsoft.com/office/officeart/2005/8/layout/cycle5"/>
    <dgm:cxn modelId="{55F15AA8-4236-466B-ADBC-7464381F78DB}" type="presParOf" srcId="{CFD7758D-C736-4ADF-9AC9-9FC74AC3D6C0}" destId="{72C77060-06F1-47D7-8022-D69C782FC4A0}" srcOrd="6" destOrd="0" presId="urn:microsoft.com/office/officeart/2005/8/layout/cycle5"/>
    <dgm:cxn modelId="{678C7398-A50A-42B4-8C7F-9BC21946F6CF}" type="presParOf" srcId="{CFD7758D-C736-4ADF-9AC9-9FC74AC3D6C0}" destId="{E065C12E-6E96-4AFA-AA75-68E249A65954}" srcOrd="7" destOrd="0" presId="urn:microsoft.com/office/officeart/2005/8/layout/cycle5"/>
    <dgm:cxn modelId="{0E3A54B3-5463-45EC-8C55-896EB8745421}" type="presParOf" srcId="{CFD7758D-C736-4ADF-9AC9-9FC74AC3D6C0}" destId="{66846113-3B72-49B9-913D-F3A023DA3107}" srcOrd="8" destOrd="0" presId="urn:microsoft.com/office/officeart/2005/8/layout/cycle5"/>
    <dgm:cxn modelId="{4DE6D36F-2337-4BC3-873B-06A9EDA62936}" type="presParOf" srcId="{CFD7758D-C736-4ADF-9AC9-9FC74AC3D6C0}" destId="{2A62C290-9460-4807-95AB-D9210585637B}" srcOrd="9" destOrd="0" presId="urn:microsoft.com/office/officeart/2005/8/layout/cycle5"/>
    <dgm:cxn modelId="{98C9336B-7045-40EC-A5A3-270DF3619C9A}" type="presParOf" srcId="{CFD7758D-C736-4ADF-9AC9-9FC74AC3D6C0}" destId="{7D0E6F38-EEE0-4A16-8998-D93658BAA7B8}" srcOrd="10" destOrd="0" presId="urn:microsoft.com/office/officeart/2005/8/layout/cycle5"/>
    <dgm:cxn modelId="{D4E2E39F-2F5E-4189-82B0-1F3005C4BAD9}" type="presParOf" srcId="{CFD7758D-C736-4ADF-9AC9-9FC74AC3D6C0}" destId="{2B430628-679D-43E5-A05B-86D03B8F9EE5}" srcOrd="11" destOrd="0" presId="urn:microsoft.com/office/officeart/2005/8/layout/cycle5"/>
    <dgm:cxn modelId="{E319E6D5-A6F7-4816-BCB6-509618F65F1E}" type="presParOf" srcId="{CFD7758D-C736-4ADF-9AC9-9FC74AC3D6C0}" destId="{DB15A395-0540-4DFB-9F45-27349BD7763E}" srcOrd="12" destOrd="0" presId="urn:microsoft.com/office/officeart/2005/8/layout/cycle5"/>
    <dgm:cxn modelId="{EAFDB4F7-18D9-446B-A768-149B2F1122B4}" type="presParOf" srcId="{CFD7758D-C736-4ADF-9AC9-9FC74AC3D6C0}" destId="{889B5166-C934-4847-A213-62E2DC6AC7B2}" srcOrd="13" destOrd="0" presId="urn:microsoft.com/office/officeart/2005/8/layout/cycle5"/>
    <dgm:cxn modelId="{32DD5564-F840-46AD-A2CF-44F0E1028D99}" type="presParOf" srcId="{CFD7758D-C736-4ADF-9AC9-9FC74AC3D6C0}" destId="{265178ED-CBAE-4709-AD8D-E70DCD5A22B7}" srcOrd="14" destOrd="0" presId="urn:microsoft.com/office/officeart/2005/8/layout/cycle5"/>
    <dgm:cxn modelId="{DBAD4DF2-AF4D-4196-84BB-79632F2C025B}" type="presParOf" srcId="{CFD7758D-C736-4ADF-9AC9-9FC74AC3D6C0}" destId="{973F50AF-4725-486C-8D75-D7861A171FBB}" srcOrd="15" destOrd="0" presId="urn:microsoft.com/office/officeart/2005/8/layout/cycle5"/>
    <dgm:cxn modelId="{0E433300-C92B-4FED-B53C-2224E118FAB3}" type="presParOf" srcId="{CFD7758D-C736-4ADF-9AC9-9FC74AC3D6C0}" destId="{CF20EAD0-AEE9-4841-8902-EF29A685BF64}" srcOrd="16" destOrd="0" presId="urn:microsoft.com/office/officeart/2005/8/layout/cycle5"/>
    <dgm:cxn modelId="{22838C5E-C4CC-4AD8-B33C-142D7DB08A4B}" type="presParOf" srcId="{CFD7758D-C736-4ADF-9AC9-9FC74AC3D6C0}" destId="{D895946E-51F5-4816-A320-3BF1834B884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AF4B222-019A-4955-B167-AC0BCEC6E7CF}" type="doc">
      <dgm:prSet loTypeId="urn:microsoft.com/office/officeart/2005/8/layout/process2" loCatId="process" qsTypeId="urn:microsoft.com/office/officeart/2005/8/quickstyle/simple1" qsCatId="simple" csTypeId="urn:microsoft.com/office/officeart/2005/8/colors/accent1_2" csCatId="accent1" phldr="1"/>
      <dgm:spPr/>
    </dgm:pt>
    <dgm:pt modelId="{4EE6F194-2327-4EE2-90DC-F8033784AE48}">
      <dgm:prSet phldrT="[Текст]"/>
      <dgm:spPr>
        <a:gradFill rotWithShape="0">
          <a:gsLst>
            <a:gs pos="0">
              <a:srgbClr val="03D4A8"/>
            </a:gs>
            <a:gs pos="25000">
              <a:srgbClr val="21D6E0"/>
            </a:gs>
            <a:gs pos="75000">
              <a:srgbClr val="0087E6"/>
            </a:gs>
            <a:gs pos="100000">
              <a:srgbClr val="005CBF"/>
            </a:gs>
          </a:gsLst>
          <a:lin ang="13500000" scaled="0"/>
        </a:gradFill>
      </dgm:spPr>
      <dgm:t>
        <a:bodyPr/>
        <a:lstStyle/>
        <a:p>
          <a:r>
            <a:rPr lang="ru-RU" b="1" dirty="0" smtClean="0">
              <a:solidFill>
                <a:schemeClr val="tx1"/>
              </a:solidFill>
            </a:rPr>
            <a:t>Физическое насилие</a:t>
          </a:r>
          <a:endParaRPr lang="ru-RU" b="1" dirty="0">
            <a:solidFill>
              <a:schemeClr val="tx1"/>
            </a:solidFill>
          </a:endParaRPr>
        </a:p>
      </dgm:t>
    </dgm:pt>
    <dgm:pt modelId="{EB6D9C22-D87B-4C59-BA9C-4742B7D7A979}" type="parTrans" cxnId="{B5984A7F-770A-4AA9-B401-76D9996D9181}">
      <dgm:prSet/>
      <dgm:spPr/>
      <dgm:t>
        <a:bodyPr/>
        <a:lstStyle/>
        <a:p>
          <a:endParaRPr lang="ru-RU"/>
        </a:p>
      </dgm:t>
    </dgm:pt>
    <dgm:pt modelId="{E06C35A5-7B2B-4AF1-A248-B9350E9FC6EF}" type="sibTrans" cxnId="{B5984A7F-770A-4AA9-B401-76D9996D9181}">
      <dgm:prSet/>
      <dgm:spPr/>
      <dgm:t>
        <a:bodyPr/>
        <a:lstStyle/>
        <a:p>
          <a:endParaRPr lang="ru-RU"/>
        </a:p>
      </dgm:t>
    </dgm:pt>
    <dgm:pt modelId="{28A02669-AD94-4093-9171-18EB402F5FAA}">
      <dgm:prSet phldrT="[Текст]"/>
      <dgm:spPr>
        <a:gradFill rotWithShape="0">
          <a:gsLst>
            <a:gs pos="0">
              <a:srgbClr val="FFF200"/>
            </a:gs>
            <a:gs pos="45000">
              <a:srgbClr val="FF7A00"/>
            </a:gs>
            <a:gs pos="70000">
              <a:srgbClr val="FF0300"/>
            </a:gs>
            <a:gs pos="100000">
              <a:srgbClr val="4D0808"/>
            </a:gs>
          </a:gsLst>
          <a:lin ang="13500000" scaled="1"/>
        </a:gradFill>
      </dgm:spPr>
      <dgm:t>
        <a:bodyPr/>
        <a:lstStyle/>
        <a:p>
          <a:r>
            <a:rPr lang="ru-RU" b="1" dirty="0" smtClean="0">
              <a:solidFill>
                <a:srgbClr val="002060"/>
              </a:solidFill>
            </a:rPr>
            <a:t>Трагедия боли и обиды, жестокости и детского терпения </a:t>
          </a:r>
          <a:endParaRPr lang="ru-RU" b="1" dirty="0">
            <a:solidFill>
              <a:srgbClr val="002060"/>
            </a:solidFill>
          </a:endParaRPr>
        </a:p>
      </dgm:t>
    </dgm:pt>
    <dgm:pt modelId="{8E10AC2A-60EA-4DF6-9840-6E6D5DC51221}" type="parTrans" cxnId="{B4934533-F9DB-410C-A7DC-D18214CC82FF}">
      <dgm:prSet/>
      <dgm:spPr/>
      <dgm:t>
        <a:bodyPr/>
        <a:lstStyle/>
        <a:p>
          <a:endParaRPr lang="ru-RU"/>
        </a:p>
      </dgm:t>
    </dgm:pt>
    <dgm:pt modelId="{524F14CC-052C-4E5C-80AD-6651C35DC7EE}" type="sibTrans" cxnId="{B4934533-F9DB-410C-A7DC-D18214CC82FF}">
      <dgm:prSet/>
      <dgm:spPr/>
      <dgm:t>
        <a:bodyPr/>
        <a:lstStyle/>
        <a:p>
          <a:endParaRPr lang="ru-RU"/>
        </a:p>
      </dgm:t>
    </dgm:pt>
    <dgm:pt modelId="{563916C7-B0E9-485F-A190-A63829AA2AE4}">
      <dgm:prSet phldrT="[Текст]"/>
      <dgm:spPr>
        <a:gradFill rotWithShape="0">
          <a:gsLst>
            <a:gs pos="0">
              <a:srgbClr val="03D4A8"/>
            </a:gs>
            <a:gs pos="25000">
              <a:srgbClr val="21D6E0"/>
            </a:gs>
            <a:gs pos="75000">
              <a:srgbClr val="0087E6"/>
            </a:gs>
            <a:gs pos="100000">
              <a:srgbClr val="005CBF"/>
            </a:gs>
          </a:gsLst>
          <a:lin ang="13500000" scaled="0"/>
        </a:gradFill>
      </dgm:spPr>
      <dgm:t>
        <a:bodyPr/>
        <a:lstStyle/>
        <a:p>
          <a:r>
            <a:rPr lang="ru-RU" b="1" dirty="0" smtClean="0">
              <a:solidFill>
                <a:schemeClr val="tx1"/>
              </a:solidFill>
            </a:rPr>
            <a:t>Отсутствие дисциплины</a:t>
          </a:r>
          <a:endParaRPr lang="ru-RU" b="1" dirty="0">
            <a:solidFill>
              <a:schemeClr val="tx1"/>
            </a:solidFill>
          </a:endParaRPr>
        </a:p>
      </dgm:t>
    </dgm:pt>
    <dgm:pt modelId="{4499B3CD-2FC5-4FA0-8483-222CC3178B42}" type="parTrans" cxnId="{E11E8EE2-EF33-43A4-B73F-675336EB76C1}">
      <dgm:prSet/>
      <dgm:spPr/>
      <dgm:t>
        <a:bodyPr/>
        <a:lstStyle/>
        <a:p>
          <a:endParaRPr lang="ru-RU"/>
        </a:p>
      </dgm:t>
    </dgm:pt>
    <dgm:pt modelId="{5E0AFEE5-26B1-4A58-9503-82DEF07EFE16}" type="sibTrans" cxnId="{E11E8EE2-EF33-43A4-B73F-675336EB76C1}">
      <dgm:prSet/>
      <dgm:spPr/>
      <dgm:t>
        <a:bodyPr/>
        <a:lstStyle/>
        <a:p>
          <a:endParaRPr lang="ru-RU"/>
        </a:p>
      </dgm:t>
    </dgm:pt>
    <dgm:pt modelId="{B09D9686-5FB1-4605-B79B-99860326F432}" type="pres">
      <dgm:prSet presAssocID="{8AF4B222-019A-4955-B167-AC0BCEC6E7CF}" presName="linearFlow" presStyleCnt="0">
        <dgm:presLayoutVars>
          <dgm:resizeHandles val="exact"/>
        </dgm:presLayoutVars>
      </dgm:prSet>
      <dgm:spPr/>
    </dgm:pt>
    <dgm:pt modelId="{C0487858-1E87-4BCE-93A0-E7847DAE4424}" type="pres">
      <dgm:prSet presAssocID="{4EE6F194-2327-4EE2-90DC-F8033784AE48}" presName="node" presStyleLbl="node1" presStyleIdx="0" presStyleCnt="3" custScaleX="98539">
        <dgm:presLayoutVars>
          <dgm:bulletEnabled val="1"/>
        </dgm:presLayoutVars>
      </dgm:prSet>
      <dgm:spPr/>
      <dgm:t>
        <a:bodyPr/>
        <a:lstStyle/>
        <a:p>
          <a:endParaRPr lang="ru-RU"/>
        </a:p>
      </dgm:t>
    </dgm:pt>
    <dgm:pt modelId="{D98160D2-19F0-424D-80B4-EC8E919CA4E7}" type="pres">
      <dgm:prSet presAssocID="{E06C35A5-7B2B-4AF1-A248-B9350E9FC6EF}" presName="sibTrans" presStyleLbl="sibTrans2D1" presStyleIdx="0" presStyleCnt="2"/>
      <dgm:spPr/>
      <dgm:t>
        <a:bodyPr/>
        <a:lstStyle/>
        <a:p>
          <a:endParaRPr lang="ru-RU"/>
        </a:p>
      </dgm:t>
    </dgm:pt>
    <dgm:pt modelId="{E99C5CBC-81DA-47EF-BE9F-F42B8412AF51}" type="pres">
      <dgm:prSet presAssocID="{E06C35A5-7B2B-4AF1-A248-B9350E9FC6EF}" presName="connectorText" presStyleLbl="sibTrans2D1" presStyleIdx="0" presStyleCnt="2"/>
      <dgm:spPr/>
      <dgm:t>
        <a:bodyPr/>
        <a:lstStyle/>
        <a:p>
          <a:endParaRPr lang="ru-RU"/>
        </a:p>
      </dgm:t>
    </dgm:pt>
    <dgm:pt modelId="{B92B64A7-8DC3-4A74-BF46-26689C9137C1}" type="pres">
      <dgm:prSet presAssocID="{28A02669-AD94-4093-9171-18EB402F5FAA}" presName="node" presStyleLbl="node1" presStyleIdx="1" presStyleCnt="3" custScaleX="229925">
        <dgm:presLayoutVars>
          <dgm:bulletEnabled val="1"/>
        </dgm:presLayoutVars>
      </dgm:prSet>
      <dgm:spPr/>
      <dgm:t>
        <a:bodyPr/>
        <a:lstStyle/>
        <a:p>
          <a:endParaRPr lang="ru-RU"/>
        </a:p>
      </dgm:t>
    </dgm:pt>
    <dgm:pt modelId="{7FDDC2E3-0D8F-41F3-A7DC-EB2453804E46}" type="pres">
      <dgm:prSet presAssocID="{524F14CC-052C-4E5C-80AD-6651C35DC7EE}" presName="sibTrans" presStyleLbl="sibTrans2D1" presStyleIdx="1" presStyleCnt="2"/>
      <dgm:spPr/>
      <dgm:t>
        <a:bodyPr/>
        <a:lstStyle/>
        <a:p>
          <a:endParaRPr lang="ru-RU"/>
        </a:p>
      </dgm:t>
    </dgm:pt>
    <dgm:pt modelId="{F0F0387D-4FBC-462B-8AEA-0C5301FEA582}" type="pres">
      <dgm:prSet presAssocID="{524F14CC-052C-4E5C-80AD-6651C35DC7EE}" presName="connectorText" presStyleLbl="sibTrans2D1" presStyleIdx="1" presStyleCnt="2"/>
      <dgm:spPr/>
      <dgm:t>
        <a:bodyPr/>
        <a:lstStyle/>
        <a:p>
          <a:endParaRPr lang="ru-RU"/>
        </a:p>
      </dgm:t>
    </dgm:pt>
    <dgm:pt modelId="{B46519DF-EF05-465A-9CD4-02FFCD9282EA}" type="pres">
      <dgm:prSet presAssocID="{563916C7-B0E9-485F-A190-A63829AA2AE4}" presName="node" presStyleLbl="node1" presStyleIdx="2" presStyleCnt="3">
        <dgm:presLayoutVars>
          <dgm:bulletEnabled val="1"/>
        </dgm:presLayoutVars>
      </dgm:prSet>
      <dgm:spPr/>
      <dgm:t>
        <a:bodyPr/>
        <a:lstStyle/>
        <a:p>
          <a:endParaRPr lang="ru-RU"/>
        </a:p>
      </dgm:t>
    </dgm:pt>
  </dgm:ptLst>
  <dgm:cxnLst>
    <dgm:cxn modelId="{5D875576-618E-47FE-8929-F71B326FF0D2}" type="presOf" srcId="{524F14CC-052C-4E5C-80AD-6651C35DC7EE}" destId="{F0F0387D-4FBC-462B-8AEA-0C5301FEA582}" srcOrd="1" destOrd="0" presId="urn:microsoft.com/office/officeart/2005/8/layout/process2"/>
    <dgm:cxn modelId="{26FF8316-E47F-41DC-A54A-43AF68366C67}" type="presOf" srcId="{28A02669-AD94-4093-9171-18EB402F5FAA}" destId="{B92B64A7-8DC3-4A74-BF46-26689C9137C1}" srcOrd="0" destOrd="0" presId="urn:microsoft.com/office/officeart/2005/8/layout/process2"/>
    <dgm:cxn modelId="{B4934533-F9DB-410C-A7DC-D18214CC82FF}" srcId="{8AF4B222-019A-4955-B167-AC0BCEC6E7CF}" destId="{28A02669-AD94-4093-9171-18EB402F5FAA}" srcOrd="1" destOrd="0" parTransId="{8E10AC2A-60EA-4DF6-9840-6E6D5DC51221}" sibTransId="{524F14CC-052C-4E5C-80AD-6651C35DC7EE}"/>
    <dgm:cxn modelId="{452AAC8C-79D8-4D03-B360-631A4B16F255}" type="presOf" srcId="{524F14CC-052C-4E5C-80AD-6651C35DC7EE}" destId="{7FDDC2E3-0D8F-41F3-A7DC-EB2453804E46}" srcOrd="0" destOrd="0" presId="urn:microsoft.com/office/officeart/2005/8/layout/process2"/>
    <dgm:cxn modelId="{31DADD3F-00FE-4F8A-A6DF-782EC94DD3DE}" type="presOf" srcId="{E06C35A5-7B2B-4AF1-A248-B9350E9FC6EF}" destId="{D98160D2-19F0-424D-80B4-EC8E919CA4E7}" srcOrd="0" destOrd="0" presId="urn:microsoft.com/office/officeart/2005/8/layout/process2"/>
    <dgm:cxn modelId="{A35D5D12-8FDC-4E16-8172-FF128B55A0F4}" type="presOf" srcId="{8AF4B222-019A-4955-B167-AC0BCEC6E7CF}" destId="{B09D9686-5FB1-4605-B79B-99860326F432}" srcOrd="0" destOrd="0" presId="urn:microsoft.com/office/officeart/2005/8/layout/process2"/>
    <dgm:cxn modelId="{5D9B3629-2354-41FB-88ED-C469F80966BB}" type="presOf" srcId="{563916C7-B0E9-485F-A190-A63829AA2AE4}" destId="{B46519DF-EF05-465A-9CD4-02FFCD9282EA}" srcOrd="0" destOrd="0" presId="urn:microsoft.com/office/officeart/2005/8/layout/process2"/>
    <dgm:cxn modelId="{E11E8EE2-EF33-43A4-B73F-675336EB76C1}" srcId="{8AF4B222-019A-4955-B167-AC0BCEC6E7CF}" destId="{563916C7-B0E9-485F-A190-A63829AA2AE4}" srcOrd="2" destOrd="0" parTransId="{4499B3CD-2FC5-4FA0-8483-222CC3178B42}" sibTransId="{5E0AFEE5-26B1-4A58-9503-82DEF07EFE16}"/>
    <dgm:cxn modelId="{7DDB40ED-56ED-4FC0-A2FA-5687C69A789C}" type="presOf" srcId="{E06C35A5-7B2B-4AF1-A248-B9350E9FC6EF}" destId="{E99C5CBC-81DA-47EF-BE9F-F42B8412AF51}" srcOrd="1" destOrd="0" presId="urn:microsoft.com/office/officeart/2005/8/layout/process2"/>
    <dgm:cxn modelId="{96666B5E-108A-427D-8CFF-DCAEB2F97539}" type="presOf" srcId="{4EE6F194-2327-4EE2-90DC-F8033784AE48}" destId="{C0487858-1E87-4BCE-93A0-E7847DAE4424}" srcOrd="0" destOrd="0" presId="urn:microsoft.com/office/officeart/2005/8/layout/process2"/>
    <dgm:cxn modelId="{B5984A7F-770A-4AA9-B401-76D9996D9181}" srcId="{8AF4B222-019A-4955-B167-AC0BCEC6E7CF}" destId="{4EE6F194-2327-4EE2-90DC-F8033784AE48}" srcOrd="0" destOrd="0" parTransId="{EB6D9C22-D87B-4C59-BA9C-4742B7D7A979}" sibTransId="{E06C35A5-7B2B-4AF1-A248-B9350E9FC6EF}"/>
    <dgm:cxn modelId="{B1B803A3-3682-4FE7-B7BE-E2207B8C7DF0}" type="presParOf" srcId="{B09D9686-5FB1-4605-B79B-99860326F432}" destId="{C0487858-1E87-4BCE-93A0-E7847DAE4424}" srcOrd="0" destOrd="0" presId="urn:microsoft.com/office/officeart/2005/8/layout/process2"/>
    <dgm:cxn modelId="{2BD54C5F-D9F6-42DA-A6C8-6B323DBD4E55}" type="presParOf" srcId="{B09D9686-5FB1-4605-B79B-99860326F432}" destId="{D98160D2-19F0-424D-80B4-EC8E919CA4E7}" srcOrd="1" destOrd="0" presId="urn:microsoft.com/office/officeart/2005/8/layout/process2"/>
    <dgm:cxn modelId="{88BB7BA1-CD3C-4B43-8ADC-94EFB181E48A}" type="presParOf" srcId="{D98160D2-19F0-424D-80B4-EC8E919CA4E7}" destId="{E99C5CBC-81DA-47EF-BE9F-F42B8412AF51}" srcOrd="0" destOrd="0" presId="urn:microsoft.com/office/officeart/2005/8/layout/process2"/>
    <dgm:cxn modelId="{339E99CA-A7C7-4D56-808F-2A57818A9EF4}" type="presParOf" srcId="{B09D9686-5FB1-4605-B79B-99860326F432}" destId="{B92B64A7-8DC3-4A74-BF46-26689C9137C1}" srcOrd="2" destOrd="0" presId="urn:microsoft.com/office/officeart/2005/8/layout/process2"/>
    <dgm:cxn modelId="{E802B498-44C1-495F-9650-70C73DBF5E2C}" type="presParOf" srcId="{B09D9686-5FB1-4605-B79B-99860326F432}" destId="{7FDDC2E3-0D8F-41F3-A7DC-EB2453804E46}" srcOrd="3" destOrd="0" presId="urn:microsoft.com/office/officeart/2005/8/layout/process2"/>
    <dgm:cxn modelId="{4473E018-511B-42B1-97A7-5B0D0773C97C}" type="presParOf" srcId="{7FDDC2E3-0D8F-41F3-A7DC-EB2453804E46}" destId="{F0F0387D-4FBC-462B-8AEA-0C5301FEA582}" srcOrd="0" destOrd="0" presId="urn:microsoft.com/office/officeart/2005/8/layout/process2"/>
    <dgm:cxn modelId="{107CCD5C-F569-478F-9B8E-DE45693E32EF}" type="presParOf" srcId="{B09D9686-5FB1-4605-B79B-99860326F432}" destId="{B46519DF-EF05-465A-9CD4-02FFCD9282EA}"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C:\Documents and Settings\Admin\Рабочий стол\для шаблонов\луг.gif"/>
          <p:cNvPicPr>
            <a:picLocks noChangeAspect="1" noChangeArrowheads="1"/>
          </p:cNvPicPr>
          <p:nvPr/>
        </p:nvPicPr>
        <p:blipFill>
          <a:blip r:embed="rId2" cstate="print"/>
          <a:srcRect/>
          <a:stretch>
            <a:fillRect/>
          </a:stretch>
        </p:blipFill>
        <p:spPr bwMode="auto">
          <a:xfrm>
            <a:off x="0" y="285750"/>
            <a:ext cx="9126538" cy="6572250"/>
          </a:xfrm>
          <a:prstGeom prst="rect">
            <a:avLst/>
          </a:prstGeom>
          <a:noFill/>
          <a:ln w="9525">
            <a:noFill/>
            <a:miter lim="800000"/>
            <a:headEnd/>
            <a:tailEnd/>
          </a:ln>
        </p:spPr>
      </p:pic>
      <p:pic>
        <p:nvPicPr>
          <p:cNvPr id="5" name="Picture 3" descr="C:\Documents and Settings\Admin\Рабочий стол\угадай\Синий.gif"/>
          <p:cNvPicPr>
            <a:picLocks noChangeAspect="1" noChangeArrowheads="1"/>
          </p:cNvPicPr>
          <p:nvPr/>
        </p:nvPicPr>
        <p:blipFill>
          <a:blip r:embed="rId3" cstate="print"/>
          <a:srcRect/>
          <a:stretch>
            <a:fillRect/>
          </a:stretch>
        </p:blipFill>
        <p:spPr bwMode="auto">
          <a:xfrm>
            <a:off x="7715250" y="6429375"/>
            <a:ext cx="1214438" cy="258763"/>
          </a:xfrm>
          <a:prstGeom prst="rect">
            <a:avLst/>
          </a:prstGeom>
          <a:noFill/>
          <a:ln w="9525">
            <a:noFill/>
            <a:miter lim="800000"/>
            <a:headEnd/>
            <a:tailEnd/>
          </a:ln>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6" name="Нижний колонтитул 4"/>
          <p:cNvSpPr>
            <a:spLocks noGrp="1"/>
          </p:cNvSpPr>
          <p:nvPr>
            <p:ph type="ftr" sz="quarter" idx="10"/>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93FD59F-5C7F-46D0-9EA2-A5BC0A128DE3}" type="datetimeFigureOut">
              <a:rPr lang="ru-RU"/>
              <a:pPr>
                <a:defRPr/>
              </a:pPr>
              <a:t>22.03.2016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60A04B7-CC97-421A-A825-90BA1C68941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41C3174-49CE-463C-BC69-3553381CA7B2}" type="datetimeFigureOut">
              <a:rPr lang="ru-RU"/>
              <a:pPr>
                <a:defRPr/>
              </a:pPr>
              <a:t>22.03.2016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D524D53-7760-47D6-8FFB-24D9A2A99DF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D715E59-9C70-4586-9BA6-13A0CDD98537}" type="datetimeFigureOut">
              <a:rPr lang="ru-RU"/>
              <a:pPr>
                <a:defRPr/>
              </a:pPr>
              <a:t>22.03.2016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C71D34B-6AC3-40A8-A5E5-81509628FD2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FD2E369-CA8B-4ED2-9FD2-61B27A0509BB}" type="datetimeFigureOut">
              <a:rPr lang="ru-RU"/>
              <a:pPr>
                <a:defRPr/>
              </a:pPr>
              <a:t>22.03.2016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A82BED2-4147-4039-8C70-B2CA956624A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68990FB-8E9E-4202-87D6-E6D3F76AE84F}" type="datetimeFigureOut">
              <a:rPr lang="ru-RU"/>
              <a:pPr>
                <a:defRPr/>
              </a:pPr>
              <a:t>22.03.2016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7D2CC0E-EA19-4AAD-A860-6D9A4692D3F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EFF5AD0-E051-4182-9FD1-F81CC6591522}" type="datetimeFigureOut">
              <a:rPr lang="ru-RU"/>
              <a:pPr>
                <a:defRPr/>
              </a:pPr>
              <a:t>22.03.2016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D46ECBC-DD0D-46FC-B584-2E1FF4C1596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8A7245F-7D7F-4A34-A967-2D9EFDA5BA1D}" type="datetimeFigureOut">
              <a:rPr lang="ru-RU"/>
              <a:pPr>
                <a:defRPr/>
              </a:pPr>
              <a:t>22.03.2016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291AB7C3-2101-415C-B3A0-63BD571189D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385EA50-532F-4A49-A564-B43A18928180}" type="datetimeFigureOut">
              <a:rPr lang="ru-RU"/>
              <a:pPr>
                <a:defRPr/>
              </a:pPr>
              <a:t>22.03.2016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CE9FEB3-BDE5-4743-8458-15543E9AB79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B27350E-7A38-4AF7-B79B-AC032E945DB1}" type="datetimeFigureOut">
              <a:rPr lang="ru-RU"/>
              <a:pPr>
                <a:defRPr/>
              </a:pPr>
              <a:t>22.03.2016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ACF0FF3-855C-432B-A1FF-25847471D57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AB3B2DB-828F-45E3-B31B-1263E466B001}" type="datetimeFigureOut">
              <a:rPr lang="ru-RU"/>
              <a:pPr>
                <a:defRPr/>
              </a:pPr>
              <a:t>22.03.2016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FCDD79D-A5E8-4A2C-AF6B-F9B76D038C5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000" r="-6000"/>
          </a:stretch>
        </a:blipFill>
        <a:effectLst/>
      </p:bgPr>
    </p:bg>
    <p:spTree>
      <p:nvGrpSpPr>
        <p:cNvPr id="1" name=""/>
        <p:cNvGrpSpPr/>
        <p:nvPr/>
      </p:nvGrpSpPr>
      <p:grpSpPr>
        <a:xfrm>
          <a:off x="0" y="0"/>
          <a:ext cx="0" cy="0"/>
          <a:chOff x="0" y="0"/>
          <a:chExt cx="0" cy="0"/>
        </a:xfrm>
      </p:grpSpPr>
      <p:pic>
        <p:nvPicPr>
          <p:cNvPr id="1026" name="Picture 3" descr="C:\Documents and Settings\Admin\Рабочий стол\для шаблонов\Копия луг.gif"/>
          <p:cNvPicPr>
            <a:picLocks noChangeAspect="1" noChangeArrowheads="1"/>
          </p:cNvPicPr>
          <p:nvPr/>
        </p:nvPicPr>
        <p:blipFill>
          <a:blip r:embed="rId14" cstate="print"/>
          <a:srcRect/>
          <a:stretch>
            <a:fillRect/>
          </a:stretch>
        </p:blipFill>
        <p:spPr bwMode="auto">
          <a:xfrm>
            <a:off x="0" y="0"/>
            <a:ext cx="9144000" cy="1428750"/>
          </a:xfrm>
          <a:prstGeom prst="rect">
            <a:avLst/>
          </a:prstGeom>
          <a:noFill/>
          <a:ln w="9525">
            <a:noFill/>
            <a:miter lim="800000"/>
            <a:headEnd/>
            <a:tailEnd/>
          </a:ln>
        </p:spPr>
      </p:pic>
      <p:sp>
        <p:nvSpPr>
          <p:cNvPr id="1027"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516027E-3753-4E59-A25C-24C699B88087}" type="datetimeFigureOut">
              <a:rPr lang="ru-RU"/>
              <a:pPr>
                <a:defRPr/>
              </a:pPr>
              <a:t>22.03.2016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369742F-1C5E-4052-BC59-A8FF9B0BFBE4}"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ctrTitle"/>
          </p:nvPr>
        </p:nvSpPr>
        <p:spPr/>
        <p:txBody>
          <a:bodyPr/>
          <a:lstStyle/>
          <a:p>
            <a:r>
              <a:rPr lang="ru-RU" sz="5400" b="1" dirty="0" smtClean="0">
                <a:solidFill>
                  <a:srgbClr val="7030A0"/>
                </a:solidFill>
                <a:latin typeface="Bookman Old Style" pitchFamily="18" charset="0"/>
              </a:rPr>
              <a:t>ВОСПИТАНИЕ НЕНАСИЛИЕМ </a:t>
            </a:r>
            <a:br>
              <a:rPr lang="ru-RU" sz="5400" b="1" dirty="0" smtClean="0">
                <a:solidFill>
                  <a:srgbClr val="7030A0"/>
                </a:solidFill>
                <a:latin typeface="Bookman Old Style" pitchFamily="18" charset="0"/>
              </a:rPr>
            </a:br>
            <a:r>
              <a:rPr lang="ru-RU" sz="5400" b="1" dirty="0" smtClean="0">
                <a:solidFill>
                  <a:srgbClr val="7030A0"/>
                </a:solidFill>
                <a:latin typeface="Bookman Old Style" pitchFamily="18" charset="0"/>
              </a:rPr>
              <a:t>В СЕМЬЕ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Воспитание - это</a:t>
            </a:r>
            <a:endParaRPr lang="ru-RU" b="1" dirty="0"/>
          </a:p>
        </p:txBody>
      </p:sp>
      <p:graphicFrame>
        <p:nvGraphicFramePr>
          <p:cNvPr id="5" name="Содержимое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Правило для родителей</a:t>
            </a:r>
            <a:endParaRPr lang="ru-RU" b="1" dirty="0"/>
          </a:p>
        </p:txBody>
      </p:sp>
      <p:sp>
        <p:nvSpPr>
          <p:cNvPr id="4" name="Прямоугольник 3"/>
          <p:cNvSpPr/>
          <p:nvPr/>
        </p:nvSpPr>
        <p:spPr>
          <a:xfrm>
            <a:off x="539552" y="1916832"/>
            <a:ext cx="8208912" cy="280076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None/>
            </a:pPr>
            <a:r>
              <a:rPr lang="ru-RU" sz="4400" b="1" dirty="0" smtClean="0">
                <a:solidFill>
                  <a:srgbClr val="C00000"/>
                </a:solidFill>
                <a:effectLst>
                  <a:outerShdw blurRad="38100" dist="38100" dir="2700000" algn="tl">
                    <a:srgbClr val="000000">
                      <a:alpha val="43137"/>
                    </a:srgbClr>
                  </a:outerShdw>
                </a:effectLst>
              </a:rPr>
              <a:t>Прежде, чем </a:t>
            </a:r>
          </a:p>
          <a:p>
            <a:pPr algn="ctr">
              <a:buNone/>
            </a:pPr>
            <a:r>
              <a:rPr lang="ru-RU" sz="4400" b="1" dirty="0" smtClean="0">
                <a:solidFill>
                  <a:srgbClr val="C00000"/>
                </a:solidFill>
                <a:effectLst>
                  <a:outerShdw blurRad="38100" dist="38100" dir="2700000" algn="tl">
                    <a:srgbClr val="000000">
                      <a:alpha val="43137"/>
                    </a:srgbClr>
                  </a:outerShdw>
                </a:effectLst>
              </a:rPr>
              <a:t>предъявить требования к ребенку,</a:t>
            </a:r>
          </a:p>
          <a:p>
            <a:pPr algn="ctr">
              <a:buNone/>
            </a:pPr>
            <a:r>
              <a:rPr lang="ru-RU" sz="4400" b="1" dirty="0" smtClean="0">
                <a:solidFill>
                  <a:srgbClr val="C00000"/>
                </a:solidFill>
                <a:effectLst>
                  <a:outerShdw blurRad="38100" dist="38100" dir="2700000" algn="tl">
                    <a:srgbClr val="000000">
                      <a:alpha val="43137"/>
                    </a:srgbClr>
                  </a:outerShdw>
                </a:effectLst>
              </a:rPr>
              <a:t>предъяви их к себе</a:t>
            </a:r>
            <a:endParaRPr lang="ru-RU" sz="4400" b="1" dirty="0">
              <a:solidFill>
                <a:srgbClr val="C00000"/>
              </a:solidFill>
              <a:effectLst>
                <a:outerShdw blurRad="38100" dist="38100" dir="2700000" algn="tl">
                  <a:srgbClr val="000000">
                    <a:alpha val="43137"/>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Физические наказания</a:t>
            </a:r>
            <a:endParaRPr lang="ru-RU" b="1" dirty="0"/>
          </a:p>
        </p:txBody>
      </p:sp>
      <p:sp>
        <p:nvSpPr>
          <p:cNvPr id="3" name="Содержимое 2"/>
          <p:cNvSpPr>
            <a:spLocks noGrp="1"/>
          </p:cNvSpPr>
          <p:nvPr>
            <p:ph idx="1"/>
          </p:nvPr>
        </p:nvSpPr>
        <p:spPr/>
        <p:txBody>
          <a:bodyPr/>
          <a:lstStyle/>
          <a:p>
            <a:r>
              <a:rPr lang="ru-RU" sz="3600" b="1" dirty="0" smtClean="0">
                <a:solidFill>
                  <a:srgbClr val="C00000"/>
                </a:solidFill>
              </a:rPr>
              <a:t>Притупляют все лучшие качества</a:t>
            </a:r>
          </a:p>
          <a:p>
            <a:r>
              <a:rPr lang="ru-RU" sz="3600" b="1" dirty="0" smtClean="0">
                <a:solidFill>
                  <a:srgbClr val="C00000"/>
                </a:solidFill>
              </a:rPr>
              <a:t>Способствуют развитию лжи и лицемерия</a:t>
            </a:r>
          </a:p>
          <a:p>
            <a:r>
              <a:rPr lang="ru-RU" sz="3600" b="1" dirty="0" smtClean="0">
                <a:solidFill>
                  <a:srgbClr val="C00000"/>
                </a:solidFill>
              </a:rPr>
              <a:t>Трусости</a:t>
            </a:r>
          </a:p>
          <a:p>
            <a:r>
              <a:rPr lang="ru-RU" sz="3600" b="1" dirty="0" smtClean="0">
                <a:solidFill>
                  <a:srgbClr val="C00000"/>
                </a:solidFill>
              </a:rPr>
              <a:t>Жестокости</a:t>
            </a:r>
          </a:p>
          <a:p>
            <a:r>
              <a:rPr lang="ru-RU" sz="3600" b="1" dirty="0" smtClean="0">
                <a:solidFill>
                  <a:srgbClr val="C00000"/>
                </a:solidFill>
              </a:rPr>
              <a:t>Возбуждают злобу и ненависть к старшим</a:t>
            </a:r>
            <a:endParaRPr lang="ru-RU" sz="3600" b="1"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А.С. Макаренко считал… </a:t>
            </a:r>
            <a:endParaRPr lang="ru-RU" b="1"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400" b="1" dirty="0" smtClean="0"/>
              <a:t>Эффективность поощрений и наказаний может быть достигнута, если:  </a:t>
            </a:r>
            <a:endParaRPr lang="ru-RU" sz="3400" b="1" dirty="0"/>
          </a:p>
        </p:txBody>
      </p:sp>
      <p:sp>
        <p:nvSpPr>
          <p:cNvPr id="3" name="Содержимое 2"/>
          <p:cNvSpPr>
            <a:spLocks noGrp="1"/>
          </p:cNvSpPr>
          <p:nvPr>
            <p:ph idx="1"/>
          </p:nvPr>
        </p:nvSpPr>
        <p:spPr/>
        <p:txBody>
          <a:bodyPr/>
          <a:lstStyle/>
          <a:p>
            <a:r>
              <a:rPr lang="ru-RU" sz="2800" b="1" dirty="0" smtClean="0"/>
              <a:t>Родители должны быть твердыми и последовательны в своих требованиях;</a:t>
            </a:r>
          </a:p>
          <a:p>
            <a:r>
              <a:rPr lang="ru-RU" sz="2800" b="1" dirty="0" smtClean="0"/>
              <a:t>Требования будут предъявляться разумно, считаться с их интересами;</a:t>
            </a:r>
          </a:p>
          <a:p>
            <a:r>
              <a:rPr lang="ru-RU" sz="2800" b="1" dirty="0" smtClean="0"/>
              <a:t>Ребенку будет объяснено, почему тот или иной поступок заслуживает осуждения;</a:t>
            </a:r>
          </a:p>
          <a:p>
            <a:r>
              <a:rPr lang="ru-RU" sz="2800" b="1" dirty="0" smtClean="0"/>
              <a:t>Ребенок должен понять, что несет наказание заслужено и внутренне готовиться к тому, чтобы впредь этих поступков не совершать.</a:t>
            </a:r>
            <a:endParaRPr lang="ru-RU" sz="28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8229600" cy="220886"/>
          </a:xfrm>
        </p:spPr>
        <p:txBody>
          <a:bodyPr/>
          <a:lstStyle/>
          <a:p>
            <a:r>
              <a:rPr lang="ru-RU" sz="3200" b="1" dirty="0" smtClean="0"/>
              <a:t>Как выйти из ситуации, когда кажется, что нужно применить наказание:</a:t>
            </a:r>
            <a:r>
              <a:rPr lang="ru-RU" dirty="0" smtClean="0"/>
              <a:t/>
            </a:r>
            <a:br>
              <a:rPr lang="ru-RU" dirty="0" smtClean="0"/>
            </a:br>
            <a:r>
              <a:rPr lang="ru-RU" b="1" dirty="0" smtClean="0"/>
              <a:t/>
            </a:r>
            <a:br>
              <a:rPr lang="ru-RU" b="1" dirty="0" smtClean="0"/>
            </a:br>
            <a:endParaRPr lang="ru-RU" b="1" dirty="0"/>
          </a:p>
        </p:txBody>
      </p:sp>
      <p:sp>
        <p:nvSpPr>
          <p:cNvPr id="3" name="Содержимое 2"/>
          <p:cNvSpPr>
            <a:spLocks noGrp="1"/>
          </p:cNvSpPr>
          <p:nvPr>
            <p:ph idx="1"/>
          </p:nvPr>
        </p:nvSpPr>
        <p:spPr>
          <a:xfrm>
            <a:off x="457200" y="1484784"/>
            <a:ext cx="8229600" cy="4641379"/>
          </a:xfrm>
        </p:spPr>
        <p:txBody>
          <a:bodyPr/>
          <a:lstStyle/>
          <a:p>
            <a:r>
              <a:rPr lang="ru-RU" sz="2200" b="1" dirty="0" smtClean="0"/>
              <a:t>1. Прислушайтесь к своему ребенку. Вникните в его проблему. Не обязательно соглашаться с точкой зрения ребенка, но благодаря родительскому вниманию он почувствует свою значимость и ощутит свое человеческое достоинство.</a:t>
            </a:r>
          </a:p>
          <a:p>
            <a:r>
              <a:rPr lang="ru-RU" sz="2200" b="1" dirty="0" smtClean="0"/>
              <a:t>2. Принимайте решения совместно с ребенком, а также дайте ему право принимать самостоятельные решения: ребенок охотнее подчиняется тем правилам, которые устанавливал сам. При этом мы не отрицаем, что некоторые решения могут принимать только родители. Предоставьте ребенку право выбора, чтобы он реально почувствовал, что волен сам выбирать из нескольких возможностей.</a:t>
            </a:r>
          </a:p>
          <a:p>
            <a:r>
              <a:rPr lang="ru-RU" sz="2200" b="1" dirty="0" smtClean="0"/>
              <a:t>3. Постарайтесь предупредить ситуацию или изменить ее так, чтобы ребенку не нужно было бы вести себя неправильно.</a:t>
            </a:r>
          </a:p>
          <a:p>
            <a:endParaRPr lang="ru-R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lstStyle/>
          <a:p>
            <a:r>
              <a:rPr lang="ru-RU" sz="2200" b="1" dirty="0" smtClean="0"/>
              <a:t>4. Предоставляйте ребенку возможность отдохнуть, переключиться с одного вида деятельности на другой.</a:t>
            </a:r>
          </a:p>
          <a:p>
            <a:r>
              <a:rPr lang="ru-RU" sz="2200" b="1" dirty="0" smtClean="0"/>
              <a:t>5. Требуя чего-либо от ребенка, давайте ему четкие и ясные указания.</a:t>
            </a:r>
          </a:p>
          <a:p>
            <a:r>
              <a:rPr lang="ru-RU" sz="2200" b="1" dirty="0" smtClean="0"/>
              <a:t>6. Не возмущайтесь, если ребенок, может быть, чего-то не понял или забыл. Без раздражения, терпеливо разъясните ему суть своих требований еще раз. Ребенок нуждается в повторении.</a:t>
            </a:r>
          </a:p>
          <a:p>
            <a:r>
              <a:rPr lang="ru-RU" sz="2200" b="1" dirty="0" smtClean="0"/>
              <a:t>7. Не требуйте от ребенка сразу многого, дайте ему постепенно освоить весь набор ваших требований: он просто не может делать все сразу.</a:t>
            </a:r>
          </a:p>
          <a:p>
            <a:r>
              <a:rPr lang="ru-RU" sz="2200" b="1" dirty="0" smtClean="0"/>
              <a:t>8. Не предъявляйте ребенку непосильных требований.</a:t>
            </a:r>
          </a:p>
          <a:p>
            <a:r>
              <a:rPr lang="ru-RU" sz="2200" b="1" dirty="0" smtClean="0"/>
              <a:t>9. Не действуйте сгоряча. Остановитесь и проанализируйте, почему ребенок ведет себя так, а не иначе, о чем свидетельствует его поступок.</a:t>
            </a:r>
          </a:p>
          <a:p>
            <a:r>
              <a:rPr lang="ru-RU" sz="2200" b="1" dirty="0" smtClean="0"/>
              <a:t>10. Подумайте, чем вы можете помочь ребенку в этой ситуации.</a:t>
            </a:r>
          </a:p>
          <a:p>
            <a:pPr algn="ctr">
              <a:buNone/>
            </a:pPr>
            <a:r>
              <a:rPr lang="ru-RU" sz="2200" b="1" dirty="0" smtClean="0">
                <a:solidFill>
                  <a:srgbClr val="C00000"/>
                </a:solidFill>
              </a:rPr>
              <a:t>Пусть вашим основным методом воспитания будет ненасилие!</a:t>
            </a:r>
          </a:p>
          <a:p>
            <a:pPr>
              <a:buNone/>
            </a:pPr>
            <a:endParaRPr lang="ru-RU"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145435"/>
          </a:xfrm>
        </p:spPr>
        <p:txBody>
          <a:bodyPr/>
          <a:lstStyle/>
          <a:p>
            <a:pPr algn="ctr">
              <a:buNone/>
            </a:pPr>
            <a:r>
              <a:rPr lang="ru-RU" b="1" i="1" dirty="0" smtClean="0">
                <a:solidFill>
                  <a:srgbClr val="C00000"/>
                </a:solidFill>
              </a:rPr>
              <a:t>Любовь родителей и положительные эмоции  - это главное для ребенка.</a:t>
            </a:r>
          </a:p>
          <a:p>
            <a:pPr algn="ctr">
              <a:buNone/>
            </a:pPr>
            <a:r>
              <a:rPr lang="ru-RU" b="1" i="1" dirty="0" smtClean="0">
                <a:solidFill>
                  <a:srgbClr val="C00000"/>
                </a:solidFill>
              </a:rPr>
              <a:t>Будьте примером для вашего ребенка во всем!</a:t>
            </a:r>
            <a:endParaRPr lang="ru-RU" b="1" dirty="0" smtClean="0">
              <a:solidFill>
                <a:srgbClr val="C00000"/>
              </a:solidFill>
            </a:endParaRPr>
          </a:p>
          <a:p>
            <a:endParaRPr lang="ru-RU" dirty="0" smtClean="0"/>
          </a:p>
          <a:p>
            <a:endParaRPr lang="ru-RU" dirty="0"/>
          </a:p>
        </p:txBody>
      </p:sp>
      <p:pic>
        <p:nvPicPr>
          <p:cNvPr id="43011" name="Picture 3"/>
          <p:cNvPicPr>
            <a:picLocks noChangeAspect="1" noChangeArrowheads="1"/>
          </p:cNvPicPr>
          <p:nvPr/>
        </p:nvPicPr>
        <p:blipFill>
          <a:blip r:embed="rId2" cstate="print"/>
          <a:srcRect/>
          <a:stretch>
            <a:fillRect/>
          </a:stretch>
        </p:blipFill>
        <p:spPr bwMode="auto">
          <a:xfrm>
            <a:off x="882477" y="3212977"/>
            <a:ext cx="4212467" cy="28083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3_FIQ">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13_FIQ</Template>
  <TotalTime>229</TotalTime>
  <Words>415</Words>
  <Application>Microsoft Office PowerPoint</Application>
  <PresentationFormat>Экран (4:3)</PresentationFormat>
  <Paragraphs>41</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Bookman Old Style</vt:lpstr>
      <vt:lpstr>Calibri</vt:lpstr>
      <vt:lpstr>13_FIQ</vt:lpstr>
      <vt:lpstr>ВОСПИТАНИЕ НЕНАСИЛИЕМ  В СЕМЬЕ</vt:lpstr>
      <vt:lpstr>Воспитание - это</vt:lpstr>
      <vt:lpstr>Правило для родителей</vt:lpstr>
      <vt:lpstr>Физические наказания</vt:lpstr>
      <vt:lpstr>А.С. Макаренко считал… </vt:lpstr>
      <vt:lpstr>Эффективность поощрений и наказаний может быть достигнута, если:  </vt:lpstr>
      <vt:lpstr>Как выйти из ситуации, когда кажется, что нужно применить наказание:  </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ВОСПИТАНИЕ НЕНАСИЛИЕМ  В СЕМЬЕ</dc:title>
  <dc:creator>User</dc:creator>
  <cp:lastModifiedBy>Пилипенко</cp:lastModifiedBy>
  <cp:revision>26</cp:revision>
  <dcterms:created xsi:type="dcterms:W3CDTF">2013-04-03T15:54:18Z</dcterms:created>
  <dcterms:modified xsi:type="dcterms:W3CDTF">2016-03-22T17:35:56Z</dcterms:modified>
</cp:coreProperties>
</file>