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61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557E1-2E8C-4FFC-9E6D-3DD267F2E049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59E8-DB46-45DB-BF85-DC1BED097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8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557E1-2E8C-4FFC-9E6D-3DD267F2E049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59E8-DB46-45DB-BF85-DC1BED097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975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557E1-2E8C-4FFC-9E6D-3DD267F2E049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59E8-DB46-45DB-BF85-DC1BED097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478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557E1-2E8C-4FFC-9E6D-3DD267F2E049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59E8-DB46-45DB-BF85-DC1BED097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255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557E1-2E8C-4FFC-9E6D-3DD267F2E049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59E8-DB46-45DB-BF85-DC1BED097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868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557E1-2E8C-4FFC-9E6D-3DD267F2E049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59E8-DB46-45DB-BF85-DC1BED097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047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557E1-2E8C-4FFC-9E6D-3DD267F2E049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59E8-DB46-45DB-BF85-DC1BED097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949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557E1-2E8C-4FFC-9E6D-3DD267F2E049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59E8-DB46-45DB-BF85-DC1BED097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735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557E1-2E8C-4FFC-9E6D-3DD267F2E049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59E8-DB46-45DB-BF85-DC1BED097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740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557E1-2E8C-4FFC-9E6D-3DD267F2E049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59E8-DB46-45DB-BF85-DC1BED097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12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557E1-2E8C-4FFC-9E6D-3DD267F2E049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59E8-DB46-45DB-BF85-DC1BED097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204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557E1-2E8C-4FFC-9E6D-3DD267F2E049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F59E8-DB46-45DB-BF85-DC1BED097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813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39517_117-p-fon-dlya-detskoi-prezentatsii-powerpoint-1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91210" y="446204"/>
            <a:ext cx="50095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д/с «Улыбка»</a:t>
            </a:r>
            <a:endParaRPr lang="ru-RU" sz="4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54273" y="2290119"/>
            <a:ext cx="7448321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0" cap="none" spc="0" dirty="0" smtClean="0">
                <a:ln w="0">
                  <a:solidFill>
                    <a:srgbClr val="00206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Решаем </a:t>
            </a:r>
          </a:p>
          <a:p>
            <a:pPr algn="ctr"/>
            <a:r>
              <a:rPr lang="ru-RU" sz="7200" b="0" cap="none" spc="0" dirty="0" smtClean="0">
                <a:ln w="0">
                  <a:solidFill>
                    <a:srgbClr val="00206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задачи</a:t>
            </a:r>
            <a:endParaRPr lang="ru-RU" sz="7200" b="0" cap="none" spc="0" dirty="0">
              <a:ln w="0">
                <a:solidFill>
                  <a:srgbClr val="002060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60698" y="5626874"/>
            <a:ext cx="670574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sz="4000" b="0" cap="none" spc="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Мурикова</a:t>
            </a:r>
            <a:r>
              <a:rPr lang="ru-RU" sz="4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Н.Ю.</a:t>
            </a:r>
            <a:endParaRPr lang="ru-RU" sz="4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876" y="1012166"/>
            <a:ext cx="2536156" cy="299339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0592" y="1012166"/>
            <a:ext cx="2536156" cy="299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86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39517_117-p-fon-dlya-detskoi-prezentatsii-powerpoint-1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59576" y="341700"/>
            <a:ext cx="23863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Ответы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93223" y="1813670"/>
            <a:ext cx="10106105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0" cap="none" spc="0" dirty="0" smtClean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1: ЖУ – на розовой, ИЯ – на желтой, ЖА – на голубой.</a:t>
            </a:r>
          </a:p>
          <a:p>
            <a:r>
              <a:rPr lang="ru-RU" sz="2800" b="0" cap="none" spc="0" dirty="0" smtClean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2: 5 рыбок.</a:t>
            </a:r>
          </a:p>
          <a:p>
            <a:r>
              <a:rPr lang="ru-RU" sz="2800" dirty="0" smtClean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3: Монета (закономерность состоит в чередовании неживых и живых предметов).</a:t>
            </a:r>
          </a:p>
          <a:p>
            <a:r>
              <a:rPr lang="ru-RU" sz="2800" b="0" cap="none" spc="0" dirty="0" smtClean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4: Зеленый карандаш.</a:t>
            </a:r>
          </a:p>
          <a:p>
            <a:r>
              <a:rPr lang="ru-RU" sz="2800" dirty="0" smtClean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5: Синяя салфетка.</a:t>
            </a:r>
          </a:p>
          <a:p>
            <a:r>
              <a:rPr lang="ru-RU" sz="2800" b="0" cap="none" spc="0" dirty="0" smtClean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6: Зеркало №1.</a:t>
            </a:r>
          </a:p>
          <a:p>
            <a:r>
              <a:rPr lang="ru-RU" sz="2800" dirty="0" smtClean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7: Миша.</a:t>
            </a:r>
          </a:p>
          <a:p>
            <a:r>
              <a:rPr lang="ru-RU" sz="2800" b="0" cap="none" spc="0" dirty="0" smtClean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8: 9 попугаев.</a:t>
            </a:r>
            <a:endParaRPr lang="ru-RU" sz="2800" b="0" cap="none" spc="0" dirty="0">
              <a:ln w="0">
                <a:solidFill>
                  <a:srgbClr val="0070C0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80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39517_117-p-fon-dlya-detskoi-prezentatsii-powerpoint-1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88439" y="341700"/>
            <a:ext cx="27286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823" y="1265030"/>
            <a:ext cx="6321606" cy="34843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27093" y="4980212"/>
            <a:ext cx="9587753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Лягушка ЖУ любит сидеть на розовой кувшинке. Лягушка ИЯ никогда не выберет ни розовую, ни голубую. На какой кувшинке должна сидеть каждая из лягушек?</a:t>
            </a:r>
            <a:endParaRPr lang="ru-RU" sz="2800" b="0" cap="none" spc="0" dirty="0">
              <a:ln w="0">
                <a:solidFill>
                  <a:srgbClr val="0070C0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87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39517_117-p-fon-dlya-detskoi-prezentatsii-powerpoint-1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29540" y="341700"/>
            <a:ext cx="26464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27093" y="4980212"/>
            <a:ext cx="958775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Догадайся, сколько рыбок нужно запустить в пустой аквариум?</a:t>
            </a:r>
            <a:endParaRPr lang="ru-RU" sz="2800" b="0" cap="none" spc="0" dirty="0">
              <a:ln w="0">
                <a:solidFill>
                  <a:srgbClr val="0070C0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087" y="1479177"/>
            <a:ext cx="7584669" cy="3312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93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39517_117-p-fon-dlya-detskoi-prezentatsii-powerpoint-1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29540" y="341700"/>
            <a:ext cx="26464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58878" y="4813164"/>
            <a:ext cx="9587753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 расставили в определенном порядке (в виде закономерности). Подумай, какой элемент ряда будет следующим.</a:t>
            </a:r>
            <a:endParaRPr lang="ru-RU" sz="2800" b="0" cap="none" spc="0" dirty="0">
              <a:ln w="0">
                <a:solidFill>
                  <a:srgbClr val="0070C0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093" y="1330343"/>
            <a:ext cx="9497683" cy="2991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17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39517_117-p-fon-dlya-detskoi-prezentatsii-powerpoint-1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29540" y="341700"/>
            <a:ext cx="26464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4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58878" y="4813164"/>
            <a:ext cx="9587753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подходящий карандаш с соблюдением следующих условий: не синий и не желтый, не самый длинный и не самый короткий.</a:t>
            </a:r>
            <a:endParaRPr lang="ru-RU" sz="2800" b="0" cap="none" spc="0" dirty="0">
              <a:ln w="0">
                <a:solidFill>
                  <a:srgbClr val="0070C0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525" y="1266589"/>
            <a:ext cx="5413194" cy="354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42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39517_117-p-fon-dlya-detskoi-prezentatsii-powerpoint-1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29540" y="341700"/>
            <a:ext cx="26464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5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63381" y="4512718"/>
            <a:ext cx="9587753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столе лежат квадратные салфетки одинакового размера одна на одной так, как на рисунке. Юра играл с канцелярскими кнопками и приколол салфетки к столу. Салфетка какого цвета не будет приколота кнопкой?</a:t>
            </a:r>
            <a:endParaRPr lang="ru-RU" sz="2800" b="0" cap="none" spc="0" dirty="0">
              <a:ln w="0">
                <a:solidFill>
                  <a:srgbClr val="0070C0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222" y="1363028"/>
            <a:ext cx="4818697" cy="335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42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39517_117-p-fon-dlya-detskoi-prezentatsii-powerpoint-1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29540" y="341700"/>
            <a:ext cx="26464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6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58878" y="5022169"/>
            <a:ext cx="958775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 встала перед зеркалом. Найди зеркало с ее отражением.</a:t>
            </a:r>
            <a:endParaRPr lang="ru-RU" sz="2800" b="0" cap="none" spc="0" dirty="0">
              <a:ln w="0">
                <a:solidFill>
                  <a:srgbClr val="0070C0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706" y="1606730"/>
            <a:ext cx="6394588" cy="3305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94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39517_117-p-fon-dlya-detskoi-prezentatsii-powerpoint-1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29540" y="341700"/>
            <a:ext cx="26464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7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58878" y="5139528"/>
            <a:ext cx="958775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Петя слабее Коли. Петя сильнее Миши. Кто самый слабый?</a:t>
            </a:r>
            <a:endParaRPr lang="ru-RU" sz="2800" b="0" cap="none" spc="0" dirty="0">
              <a:ln w="0">
                <a:solidFill>
                  <a:srgbClr val="0070C0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888" y="1331757"/>
            <a:ext cx="7970848" cy="313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73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39517_117-p-fon-dlya-detskoi-prezentatsii-powerpoint-1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29540" y="341700"/>
            <a:ext cx="26464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8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58878" y="4813164"/>
            <a:ext cx="9587753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зоопарке живет столько желтых попугаев, сколько и голубых. Голубых столько, сколько и красных. Посчитай, сколько всего попугаев, если красных три</a:t>
            </a:r>
            <a:r>
              <a:rPr lang="ru-RU" sz="2800" b="0" cap="none" spc="0" dirty="0" smtClean="0">
                <a:ln w="0">
                  <a:solidFill>
                    <a:srgbClr val="0070C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0" cap="none" spc="0" dirty="0">
              <a:ln w="0">
                <a:solidFill>
                  <a:srgbClr val="0070C0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473" y="1420407"/>
            <a:ext cx="7275901" cy="3151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62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262</Words>
  <Application>Microsoft Office PowerPoint</Application>
  <PresentationFormat>Широкоэкранный</PresentationFormat>
  <Paragraphs>29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4</cp:revision>
  <dcterms:created xsi:type="dcterms:W3CDTF">2022-01-25T16:22:56Z</dcterms:created>
  <dcterms:modified xsi:type="dcterms:W3CDTF">2022-01-25T16:57:17Z</dcterms:modified>
</cp:coreProperties>
</file>