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7" r:id="rId6"/>
    <p:sldId id="268" r:id="rId7"/>
    <p:sldId id="270" r:id="rId8"/>
    <p:sldId id="272" r:id="rId9"/>
    <p:sldId id="273" r:id="rId10"/>
    <p:sldId id="275" r:id="rId11"/>
    <p:sldId id="276" r:id="rId12"/>
    <p:sldId id="277" r:id="rId13"/>
    <p:sldId id="278" r:id="rId14"/>
    <p:sldId id="271" r:id="rId15"/>
    <p:sldId id="269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4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785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09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53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66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603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72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2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95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01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1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E0585-544A-43CF-B401-5FF553E2A700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E914B-601F-4F78-ABEA-A0F889D28A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025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42220" y="0"/>
            <a:ext cx="70841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relaxedInset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«Улыбка»</a:t>
            </a:r>
            <a:endParaRPr lang="ru-RU" sz="54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7860" y="2457884"/>
            <a:ext cx="55306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  <a:endParaRPr lang="ru-RU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3213" y="5854226"/>
            <a:ext cx="79031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relaxedInset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4400" b="1" cap="none" spc="0" dirty="0" err="1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Мурикова</a:t>
            </a:r>
            <a:r>
              <a:rPr lang="ru-RU" sz="4400" b="1" cap="none" spc="0" dirty="0" smtClean="0">
                <a:ln/>
                <a:solidFill>
                  <a:schemeClr val="accent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Н.Ю.</a:t>
            </a:r>
            <a:endParaRPr lang="ru-RU" sz="4400" b="1" cap="none" spc="0" dirty="0">
              <a:ln/>
              <a:solidFill>
                <a:schemeClr val="accent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5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6882" y="2091016"/>
            <a:ext cx="6231206" cy="3274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408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46788" y="5934670"/>
            <a:ext cx="2813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Голубика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694" y="344481"/>
            <a:ext cx="4465098" cy="2346143"/>
          </a:xfrm>
          <a:prstGeom prst="rect">
            <a:avLst/>
          </a:prstGeom>
        </p:spPr>
      </p:pic>
      <p:pic>
        <p:nvPicPr>
          <p:cNvPr id="9" name="Picture 4" descr="https://clipart-best.com/img/blueberries/blueberries-clip-art-2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128" y="3318987"/>
            <a:ext cx="4141694" cy="307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33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6882" y="2091016"/>
            <a:ext cx="6231206" cy="3274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066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99423" y="5934670"/>
            <a:ext cx="2308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Коньки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661" y="444851"/>
            <a:ext cx="4335170" cy="2278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https://creazilla-store.fra1.digitaloceanspaces.com/cliparts/4306/ice-skates-clipart-m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8556" y="3487711"/>
            <a:ext cx="3281951" cy="256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8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3823" y="2261171"/>
            <a:ext cx="6817660" cy="3482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781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 rot="16200000">
            <a:off x="7880237" y="3194592"/>
            <a:ext cx="914400" cy="7664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67101" y="5653198"/>
            <a:ext cx="2400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Рыцарь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004" y="2622176"/>
            <a:ext cx="4351212" cy="2220324"/>
          </a:xfrm>
          <a:prstGeom prst="rect">
            <a:avLst/>
          </a:prstGeom>
        </p:spPr>
      </p:pic>
      <p:pic>
        <p:nvPicPr>
          <p:cNvPr id="8" name="Picture 8" descr="https://webstockreview.net/images/knight-clipart-medieval-army-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6208" y="1446439"/>
            <a:ext cx="2657800" cy="484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6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3319" y="2151530"/>
            <a:ext cx="6533821" cy="3388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568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96564" y="5934670"/>
            <a:ext cx="2114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Марка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5950" y="250376"/>
            <a:ext cx="4587161" cy="2379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0" descr="https://junosplace.files.wordpress.com/2015/03/juno-vintage-butterfly-postage-stamp-7-mat.png?w=1200&amp;h=8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724" y="3664823"/>
            <a:ext cx="3329849" cy="22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46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3319" y="2151530"/>
            <a:ext cx="6533821" cy="3388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327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81516" y="5934670"/>
            <a:ext cx="2944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Черепаха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2556" y="141450"/>
            <a:ext cx="4977379" cy="2581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2" descr="https://static.vecteezy.com/system/resources/previews/000/298/625/original/green-sea-turtle-white-background-vecto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643" y="3684095"/>
            <a:ext cx="3969203" cy="221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7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5518" y="2311741"/>
            <a:ext cx="6871448" cy="3496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254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0555" y="2398954"/>
            <a:ext cx="6383681" cy="3302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334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76964" y="5934670"/>
            <a:ext cx="1553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Крот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7912" y="184421"/>
            <a:ext cx="4906664" cy="2538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4" descr="https://clipartstation.com/wp-content/uploads/2017/11/maulwurfsh%C3%BCgel-clipart-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3719" y="3429000"/>
            <a:ext cx="2892865" cy="271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0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0555" y="2398954"/>
            <a:ext cx="6383681" cy="3302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6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58521" y="5934670"/>
            <a:ext cx="2590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Бабочка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9751" y="135080"/>
            <a:ext cx="5160800" cy="266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6" descr="https://1.bp.blogspot.com/-W_udYvuX26k/X7NsvUCE6GI/AAAAAAAA-oU/j-udnyS6sFYbulZvx2DOLpjmuRdgVT0xQCLcBGAsYHQ/s2048/%25D0%25B1%25D0%25B0%25D0%25B1%25D0%25BE%25D1%2587%25D0%25BA%25D0%25B8_DoV%2B%252811%25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844" y="3443936"/>
            <a:ext cx="3540804" cy="247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2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062" y="3429000"/>
            <a:ext cx="4290332" cy="32326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062" y="516334"/>
            <a:ext cx="4332376" cy="2206552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59138" y="5934670"/>
            <a:ext cx="178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Гроза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837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5518" y="2311741"/>
            <a:ext cx="6871448" cy="3496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102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 rot="16200000">
            <a:off x="8244134" y="3167698"/>
            <a:ext cx="914400" cy="7664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5653198"/>
            <a:ext cx="1542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Коса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045" y="2541494"/>
            <a:ext cx="4373109" cy="22306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353" t="3108" r="14823" b="8595"/>
          <a:stretch/>
        </p:blipFill>
        <p:spPr>
          <a:xfrm>
            <a:off x="9316935" y="1816268"/>
            <a:ext cx="2164978" cy="476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36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6882" y="2091016"/>
            <a:ext cx="6231206" cy="3274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605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85601" y="5934670"/>
            <a:ext cx="2336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Огород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275" y="3442198"/>
            <a:ext cx="3697941" cy="2769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5001" y="351675"/>
            <a:ext cx="4512487" cy="2371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31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88431" y="459266"/>
            <a:ext cx="4148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Угадай слово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6882" y="2091016"/>
            <a:ext cx="6231206" cy="3274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9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6244046" y="2722886"/>
            <a:ext cx="914400" cy="706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89119" y="5934670"/>
            <a:ext cx="19290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Улица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228" y="3461262"/>
            <a:ext cx="3910030" cy="24411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695" y="306309"/>
            <a:ext cx="4465097" cy="234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3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44</Words>
  <Application>Microsoft Office PowerPoint</Application>
  <PresentationFormat>Широкоэкранный</PresentationFormat>
  <Paragraphs>25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11</cp:revision>
  <dcterms:created xsi:type="dcterms:W3CDTF">2022-01-25T14:50:26Z</dcterms:created>
  <dcterms:modified xsi:type="dcterms:W3CDTF">2022-01-30T16:39:39Z</dcterms:modified>
</cp:coreProperties>
</file>