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4" r:id="rId6"/>
    <p:sldId id="265" r:id="rId7"/>
    <p:sldId id="26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6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9554-66EA-44BC-9D01-5B5F5B79E19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8E87D-B5FC-4103-BE49-6DC56B948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479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9554-66EA-44BC-9D01-5B5F5B79E19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8E87D-B5FC-4103-BE49-6DC56B948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229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9554-66EA-44BC-9D01-5B5F5B79E19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8E87D-B5FC-4103-BE49-6DC56B948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578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9554-66EA-44BC-9D01-5B5F5B79E19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8E87D-B5FC-4103-BE49-6DC56B948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922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9554-66EA-44BC-9D01-5B5F5B79E19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8E87D-B5FC-4103-BE49-6DC56B948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155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9554-66EA-44BC-9D01-5B5F5B79E19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8E87D-B5FC-4103-BE49-6DC56B948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315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9554-66EA-44BC-9D01-5B5F5B79E19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8E87D-B5FC-4103-BE49-6DC56B948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775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9554-66EA-44BC-9D01-5B5F5B79E19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8E87D-B5FC-4103-BE49-6DC56B948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047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9554-66EA-44BC-9D01-5B5F5B79E19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8E87D-B5FC-4103-BE49-6DC56B948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29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9554-66EA-44BC-9D01-5B5F5B79E19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8E87D-B5FC-4103-BE49-6DC56B948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774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9554-66EA-44BC-9D01-5B5F5B79E19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8E87D-B5FC-4103-BE49-6DC56B948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057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A9554-66EA-44BC-9D01-5B5F5B79E19D}" type="datetimeFigureOut">
              <a:rPr lang="ru-RU" smtClean="0"/>
              <a:t>30.01.2022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8E87D-B5FC-4103-BE49-6DC56B948B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333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394"/>
            <a:ext cx="12193057" cy="6870787"/>
          </a:xfrm>
          <a:prstGeom prst="rect">
            <a:avLst/>
          </a:prstGeom>
        </p:spPr>
      </p:pic>
      <p:pic>
        <p:nvPicPr>
          <p:cNvPr id="5" name="Picture 4" descr="https://www.desura.com/files/images/c5/c535a2ddb2eae933b18b033499af1929_7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641" y="3563898"/>
            <a:ext cx="2612981" cy="261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.pinimg.com/originals/d4/ee/25/d4ee250628c4a4ef5b4a4903b1e0561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853" y="3955539"/>
            <a:ext cx="2344780" cy="234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2470" y="3848648"/>
            <a:ext cx="2404228" cy="240422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79544" y="164195"/>
            <a:ext cx="85931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Судоку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«Автоматизация звука [Ш]»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10255" y="6208369"/>
            <a:ext cx="643810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Подготовила: учитель-логопед </a:t>
            </a:r>
            <a:r>
              <a:rPr lang="ru-RU" sz="2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Мурикова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Н.Ю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.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46638" y="2398421"/>
            <a:ext cx="1063298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Поместите все картинки в пустые ячейки так, что бы ни в столбце, ни в строке не встречалось одинаковых </a:t>
            </a:r>
            <a:r>
              <a:rPr lang="ru-RU" sz="3200" b="0" cap="none" spc="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картинок.</a:t>
            </a:r>
            <a:endParaRPr lang="ru-RU" sz="3200" b="0" cap="none" spc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179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3346"/>
            <a:ext cx="12193057" cy="68646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799" y="237565"/>
            <a:ext cx="5680261" cy="56802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8617" y="365701"/>
            <a:ext cx="1741368" cy="17362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1714" y="3945274"/>
            <a:ext cx="1858934" cy="1853418"/>
          </a:xfrm>
          <a:prstGeom prst="rect">
            <a:avLst/>
          </a:prstGeom>
        </p:spPr>
      </p:pic>
      <p:pic>
        <p:nvPicPr>
          <p:cNvPr id="13" name="Picture 2" descr="https://i.pinimg.com/originals/d4/ee/25/d4ee250628c4a4ef5b4a4903b1e0561c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247" y="3945274"/>
            <a:ext cx="1753009" cy="175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1714" y="2107805"/>
            <a:ext cx="1755800" cy="17497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3080" y="3872834"/>
            <a:ext cx="1755800" cy="174970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98617" y="2118411"/>
            <a:ext cx="1691640" cy="169164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00373" y="2553628"/>
            <a:ext cx="1691640" cy="169164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96153" y="2101902"/>
            <a:ext cx="1691640" cy="169164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96737" y="552096"/>
            <a:ext cx="1774090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858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3346"/>
            <a:ext cx="12193057" cy="68646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799" y="237565"/>
            <a:ext cx="5680261" cy="56802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8617" y="365701"/>
            <a:ext cx="1741368" cy="17362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1714" y="3945274"/>
            <a:ext cx="1858934" cy="18534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1810" y="2101902"/>
            <a:ext cx="1776202" cy="1770932"/>
          </a:xfrm>
          <a:prstGeom prst="rect">
            <a:avLst/>
          </a:prstGeom>
        </p:spPr>
      </p:pic>
      <p:pic>
        <p:nvPicPr>
          <p:cNvPr id="13" name="Picture 2" descr="https://i.pinimg.com/originals/d4/ee/25/d4ee250628c4a4ef5b4a4903b1e0561c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247" y="3945274"/>
            <a:ext cx="1753009" cy="175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1714" y="2107805"/>
            <a:ext cx="1755800" cy="17497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3080" y="3872834"/>
            <a:ext cx="1755800" cy="174970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98617" y="2118411"/>
            <a:ext cx="1691640" cy="169164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00373" y="2553628"/>
            <a:ext cx="1691640" cy="169164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96153" y="2101902"/>
            <a:ext cx="1691640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136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3346"/>
            <a:ext cx="12193057" cy="68646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799" y="237565"/>
            <a:ext cx="5680261" cy="56802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8617" y="365701"/>
            <a:ext cx="1741368" cy="17362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1714" y="3945274"/>
            <a:ext cx="1858934" cy="18534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8949" y="2101902"/>
            <a:ext cx="1776202" cy="1770932"/>
          </a:xfrm>
          <a:prstGeom prst="rect">
            <a:avLst/>
          </a:prstGeom>
        </p:spPr>
      </p:pic>
      <p:pic>
        <p:nvPicPr>
          <p:cNvPr id="13" name="Picture 2" descr="https://i.pinimg.com/originals/d4/ee/25/d4ee250628c4a4ef5b4a4903b1e0561c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247" y="3945274"/>
            <a:ext cx="1753009" cy="175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1714" y="2107805"/>
            <a:ext cx="1755800" cy="17497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3080" y="3872834"/>
            <a:ext cx="1755800" cy="174970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98617" y="2118411"/>
            <a:ext cx="1691640" cy="169164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25151" y="346388"/>
            <a:ext cx="1691640" cy="169164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96153" y="2101902"/>
            <a:ext cx="1691640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22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3346"/>
            <a:ext cx="12193057" cy="68646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799" y="237565"/>
            <a:ext cx="5680261" cy="56802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8617" y="365701"/>
            <a:ext cx="1741368" cy="17362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1714" y="3945274"/>
            <a:ext cx="1858934" cy="18534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8949" y="2101902"/>
            <a:ext cx="1776202" cy="1770932"/>
          </a:xfrm>
          <a:prstGeom prst="rect">
            <a:avLst/>
          </a:prstGeom>
        </p:spPr>
      </p:pic>
      <p:pic>
        <p:nvPicPr>
          <p:cNvPr id="13" name="Picture 2" descr="https://i.pinimg.com/originals/d4/ee/25/d4ee250628c4a4ef5b4a4903b1e0561c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247" y="3945274"/>
            <a:ext cx="1753009" cy="175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1714" y="2107805"/>
            <a:ext cx="1755800" cy="17497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3080" y="3872834"/>
            <a:ext cx="1755800" cy="174970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98617" y="2118411"/>
            <a:ext cx="1691640" cy="169164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25151" y="346388"/>
            <a:ext cx="1691640" cy="169164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39985" y="3966239"/>
            <a:ext cx="1691640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782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3346"/>
            <a:ext cx="12193057" cy="68646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799" y="237565"/>
            <a:ext cx="5680261" cy="56802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8617" y="365701"/>
            <a:ext cx="1741368" cy="17362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1714" y="3945274"/>
            <a:ext cx="1858934" cy="18534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8949" y="2101902"/>
            <a:ext cx="1776202" cy="1770932"/>
          </a:xfrm>
          <a:prstGeom prst="rect">
            <a:avLst/>
          </a:prstGeom>
        </p:spPr>
      </p:pic>
      <p:pic>
        <p:nvPicPr>
          <p:cNvPr id="13" name="Picture 2" descr="https://i.pinimg.com/originals/d4/ee/25/d4ee250628c4a4ef5b4a4903b1e0561c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247" y="3945274"/>
            <a:ext cx="1753009" cy="175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1714" y="2107805"/>
            <a:ext cx="1755800" cy="17497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48949" y="346388"/>
            <a:ext cx="1755800" cy="174970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98617" y="2118411"/>
            <a:ext cx="1691640" cy="169164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25151" y="346388"/>
            <a:ext cx="1691640" cy="169164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39985" y="3966239"/>
            <a:ext cx="1691640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33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3346"/>
            <a:ext cx="12193057" cy="68646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799" y="237565"/>
            <a:ext cx="5680261" cy="56802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8617" y="365701"/>
            <a:ext cx="1741368" cy="17362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1714" y="3945274"/>
            <a:ext cx="1858934" cy="18534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8949" y="2101902"/>
            <a:ext cx="1776202" cy="1770932"/>
          </a:xfrm>
          <a:prstGeom prst="rect">
            <a:avLst/>
          </a:prstGeom>
        </p:spPr>
      </p:pic>
      <p:pic>
        <p:nvPicPr>
          <p:cNvPr id="13" name="Picture 2" descr="https://i.pinimg.com/originals/d4/ee/25/d4ee250628c4a4ef5b4a4903b1e0561c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247" y="3945274"/>
            <a:ext cx="1753009" cy="175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1714" y="2107805"/>
            <a:ext cx="1755800" cy="17497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8949" y="346388"/>
            <a:ext cx="1755800" cy="174970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98617" y="2118411"/>
            <a:ext cx="1691640" cy="169164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5151" y="346388"/>
            <a:ext cx="1691640" cy="169164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9985" y="3966239"/>
            <a:ext cx="1691640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33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35</Words>
  <Application>Microsoft Office PowerPoint</Application>
  <PresentationFormat>Широкоэкранный</PresentationFormat>
  <Paragraphs>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12</cp:revision>
  <dcterms:created xsi:type="dcterms:W3CDTF">2022-01-24T14:28:33Z</dcterms:created>
  <dcterms:modified xsi:type="dcterms:W3CDTF">2022-01-30T16:48:44Z</dcterms:modified>
</cp:coreProperties>
</file>