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61" r:id="rId5"/>
    <p:sldId id="260" r:id="rId6"/>
    <p:sldId id="268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9" r:id="rId15"/>
    <p:sldId id="270" r:id="rId16"/>
    <p:sldId id="272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63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3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392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59F7F8-538B-4B77-A585-666DF71D444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4CBA38-F1B7-4E8C-AF93-CDECF792853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79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ACDE31-C610-499B-85CD-236BF40FE66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7E8186-4904-4175-8B2D-61A4F8EB7BF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392875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A23681-19B3-4B1D-8AAC-DAE3E4ACCDA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501165-38DB-4C77-9B2B-0F5E7025275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412700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36C747-8A49-415F-8EF1-5B1DBE06D4C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969980-20CB-478B-832D-E92EF7E96496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61247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D50962-9A57-44C1-B3F0-B229F0529F71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CC2F15-FEDA-49C4-AEB3-9F55BEECA58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18160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177BB5-F0C1-43ED-B611-9D050D9D0F3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830A0C-7177-4016-AF99-36F8260FDE1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2160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AB65BD-E49A-4ABD-B27B-E87DA84D446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ED6A20-490F-4830-BF65-988A980664A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50150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37E4C1-F87F-474C-B183-20605EC4272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2E7223-DD71-44BF-ACCE-D15EE98C590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55328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105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5347384-9364-4088-8CFF-E0E650B458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A7598-DB7B-461C-BD48-1ED891EB44B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181220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BA6E5C-A69A-4751-ADFF-B5B45425D47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D35F89-1B07-45DC-A04E-117E65BEF59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30604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5644E-FE4C-4FE7-80F7-67CDDB71235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E7345B-DACD-437C-A25E-13B5408445F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17840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277035-48E1-45C2-8B21-4751E8521CD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E8DA47-3870-4D29-B464-A5D4719A901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52974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5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63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30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38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33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5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F33A-8A05-4E84-9099-064147A14DF3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80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71046E-EAFE-42D0-B3C1-426A2373EE0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9A65FA-76E8-48A8-8FC8-10765A4C490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0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71867" y="870897"/>
            <a:ext cx="7800533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8000" b="1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Виды задач в 1 классе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8000" b="1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и их решение</a:t>
            </a:r>
            <a:endParaRPr kumimoji="0" lang="ru-RU" sz="8000" b="1" i="0" u="none" strike="noStrike" kern="1200" cap="none" spc="0" normalizeH="0" baseline="0" noProof="0" dirty="0">
              <a:ln w="900" cmpd="sng">
                <a:solidFill>
                  <a:srgbClr val="4F81BD">
                    <a:satMod val="190000"/>
                    <a:alpha val="55000"/>
                  </a:srgbClr>
                </a:solidFill>
                <a:prstDash val="solid"/>
              </a:ln>
              <a:solidFill>
                <a:srgbClr val="4F81BD">
                  <a:satMod val="200000"/>
                  <a:tint val="3000"/>
                </a:srgbClr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578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503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увеличение числа на несколько единиц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462" y="1016571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первый день Маша решила 8 задач. Во второй день она решила на 2 задачи больше. 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задач решила  Маша во второй день?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608" y="2525278"/>
            <a:ext cx="356059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д.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– 8 з.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 д. – ? з., на 2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&gt;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3849" y="3868486"/>
            <a:ext cx="275107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+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= </a:t>
            </a:r>
            <a:r>
              <a:rPr lang="en-U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(з.)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3849" y="4555818"/>
            <a:ext cx="22926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en-U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з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93029" y="4330080"/>
            <a:ext cx="4380411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условии задачи известно одно число, а второе не известно, но знаем, что оно на сколько-то БОЛЬШЕ известного, то нахождение второго числа происходит путем увеличения (+) первого числа на количество единиц, на сколько больше второе число.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4" name="Рисунок 13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93" r="75071"/>
          <a:stretch/>
        </p:blipFill>
        <p:spPr bwMode="auto">
          <a:xfrm>
            <a:off x="6731725" y="2338507"/>
            <a:ext cx="1854926" cy="182009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4" name="Стрелка углом вверх 3"/>
          <p:cNvSpPr/>
          <p:nvPr/>
        </p:nvSpPr>
        <p:spPr>
          <a:xfrm rot="16200000">
            <a:off x="3859406" y="3214967"/>
            <a:ext cx="895006" cy="129595"/>
          </a:xfrm>
          <a:prstGeom prst="bent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1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503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уменьшение числа на несколько единиц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462" y="1016571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первый день Маша решила 8 задач. Во второй день она решила на 2 задачи меньше. 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задач решила  Маша во второй день?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608" y="2525278"/>
            <a:ext cx="356059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д.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– 8 з.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 д. – ? з., на 2 </a:t>
            </a:r>
            <a:r>
              <a:rPr lang="en-U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&lt;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3849" y="3868486"/>
            <a:ext cx="27574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-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= </a:t>
            </a:r>
            <a:r>
              <a:rPr lang="en-US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6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(з.)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3849" y="4555818"/>
            <a:ext cx="23198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en-US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6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з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93029" y="4330080"/>
            <a:ext cx="4380411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условии задачи известно одно число, а второе не известно, но знаем, что оно на сколько-то МЕНЬШЕ известного, то нахождение второго числа происходит путем уменьшения (-) первого числа на количество единиц, на сколько меньше второе число.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16200000">
            <a:off x="3859406" y="3214967"/>
            <a:ext cx="895006" cy="129595"/>
          </a:xfrm>
          <a:prstGeom prst="bent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3" t="68345" r="50025"/>
          <a:stretch/>
        </p:blipFill>
        <p:spPr bwMode="auto">
          <a:xfrm>
            <a:off x="6793988" y="2339571"/>
            <a:ext cx="1846218" cy="181138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6644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503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уменьшение числа на несколько единиц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462" y="954715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первый день Маша решила 10 задач. Во второй день она решила 7 задач. 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сколько задач меньше Маша решила во второй день?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608" y="2525278"/>
            <a:ext cx="22156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д.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– 10 з.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 д. – 7 з. 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3849" y="3868486"/>
            <a:ext cx="29081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10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-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7 = 3 (з.)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3849" y="4555818"/>
            <a:ext cx="22797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3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з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50971" y="4330080"/>
            <a:ext cx="342246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Чтобы ответить на вопрос «На сколько больше или на сколько меньше», надо из БОЛЬШЕГО (числа) вычесть (-) МЕНЬШЕЕ.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sp>
        <p:nvSpPr>
          <p:cNvPr id="4" name="Правая круглая скобка 3"/>
          <p:cNvSpPr/>
          <p:nvPr/>
        </p:nvSpPr>
        <p:spPr>
          <a:xfrm>
            <a:off x="2748969" y="2795637"/>
            <a:ext cx="247676" cy="1010993"/>
          </a:xfrm>
          <a:prstGeom prst="rightBracket">
            <a:avLst>
              <a:gd name="adj" fmla="val 50000"/>
            </a:avLst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9" t="68193" r="24979"/>
          <a:stretch/>
        </p:blipFill>
        <p:spPr bwMode="auto">
          <a:xfrm>
            <a:off x="6783772" y="2330863"/>
            <a:ext cx="1846217" cy="182009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529675" y="245927"/>
            <a:ext cx="0" cy="186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084007" y="2886965"/>
            <a:ext cx="1212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на </a:t>
            </a:r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?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&lt;</a:t>
            </a:r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31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 animBg="1"/>
      <p:bldP spid="4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503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Задачи в косвенной форме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462" y="1016571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первый день мама купила 7 яблок, что на 3 меньше чем во второй день. 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яблок купила мама во второй день?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608" y="2525278"/>
            <a:ext cx="444224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д.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– 7 я., что на 3 </a:t>
            </a:r>
            <a:r>
              <a:rPr lang="en-US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&lt;</a:t>
            </a:r>
            <a:endParaRPr lang="ru-RU" sz="4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 д. – ? я.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3849" y="3868486"/>
            <a:ext cx="29578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7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+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3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=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10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(я.)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3849" y="4555818"/>
            <a:ext cx="24865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10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я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27951" y="4330080"/>
            <a:ext cx="474548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условии задачи одно число известно, и знаем, что оно </a:t>
            </a:r>
            <a:r>
              <a:rPr lang="ru-RU" dirty="0">
                <a:latin typeface="Franklin Gothic Medium Cond" panose="020B0606030402020204" pitchFamily="34" charset="0"/>
              </a:rPr>
              <a:t>на … единиц меньше, чем </a:t>
            </a:r>
            <a:r>
              <a:rPr lang="ru-RU" dirty="0" smtClean="0">
                <a:latin typeface="Franklin Gothic Medium Cond" panose="020B0606030402020204" pitchFamily="34" charset="0"/>
              </a:rPr>
              <a:t>второе, </a:t>
            </a:r>
            <a:r>
              <a:rPr lang="ru-RU" dirty="0">
                <a:latin typeface="Franklin Gothic Medium Cond" panose="020B0606030402020204" pitchFamily="34" charset="0"/>
              </a:rPr>
              <a:t>т</a:t>
            </a:r>
            <a:r>
              <a:rPr lang="ru-RU" dirty="0" smtClean="0">
                <a:latin typeface="Franklin Gothic Medium Cond" panose="020B0606030402020204" pitchFamily="34" charset="0"/>
              </a:rPr>
              <a:t>о нахождение второго числа будет происходить путем сложения (+) первого числа и количества единиц, на сколько оно меньше.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5400000" flipV="1">
            <a:off x="4679003" y="3153977"/>
            <a:ext cx="895006" cy="106689"/>
          </a:xfrm>
          <a:prstGeom prst="bent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38" t="68345"/>
          <a:stretch/>
        </p:blipFill>
        <p:spPr bwMode="auto">
          <a:xfrm>
            <a:off x="6806501" y="2339571"/>
            <a:ext cx="1849946" cy="181138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03782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503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Задачи в два действия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462" y="1016571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первой проволоке 7 шариков, а на второй – на 3 шарика больше. 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всего шариков на двух проволоках?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608" y="2525278"/>
            <a:ext cx="37433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п.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– 7 ш.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 п. – ?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ш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., на 3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&gt;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3849" y="3868486"/>
            <a:ext cx="30828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7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+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3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=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10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(ш.)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3847" y="5119362"/>
            <a:ext cx="26196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17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ш.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31104" y="2525278"/>
            <a:ext cx="3142336" cy="3649099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В задаче два вопроса (неизвестных числа), значит будет решаться в 2 действия.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Franklin Gothic Medium Cond" panose="020B0606030402020204" pitchFamily="34" charset="0"/>
              </a:rPr>
              <a:t>Первым действием ответим на 1 вопрос.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Franklin Gothic Medium Cond" panose="020B0606030402020204" pitchFamily="34" charset="0"/>
              </a:rPr>
              <a:t>Вторым действием ответим на второй (главный вопрос задачи).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Franklin Gothic Medium Cond" panose="020B0606030402020204" pitchFamily="34" charset="0"/>
              </a:rPr>
              <a:t>В ответе запишем число, которое получилось во втором действии.</a:t>
            </a:r>
            <a:endParaRPr lang="ru-RU" dirty="0">
              <a:solidFill>
                <a:srgbClr val="FF0000"/>
              </a:solidFill>
              <a:latin typeface="Franklin Gothic Medium Cond" panose="020B0606030402020204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73852" y="2743201"/>
            <a:ext cx="0" cy="100148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466765" y="2890000"/>
            <a:ext cx="8643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? ш.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3848" y="4545595"/>
            <a:ext cx="32688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7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en-US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+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10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=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17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(ш.)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33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 animBg="1"/>
      <p:bldP spid="8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3644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</a:t>
            </a: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остатка в два действия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325" y="1127975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Саши было 8 красных шариков и 4 синих. Один шарик лопнул.</a:t>
            </a:r>
            <a:endParaRPr lang="ru-RU" sz="2800" b="1" dirty="0" smtClean="0">
              <a:solidFill>
                <a:srgbClr val="000000"/>
              </a:solidFill>
              <a:latin typeface="Franklin Gothic Medium Cond" panose="020B06060304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тарелок осталось на столе?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1088" y="2504188"/>
            <a:ext cx="48638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Было –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 </a:t>
            </a:r>
            <a:r>
              <a:rPr lang="ru-RU" sz="4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кр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 ш. и 4 с. ш.</a:t>
            </a:r>
            <a:endParaRPr lang="ru-RU" sz="4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Лопнул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–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ш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1088" y="3831946"/>
            <a:ext cx="31886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Осталось - ?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ш.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1088" y="4591164"/>
            <a:ext cx="40398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+ 4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=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12 (ш.) было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1088" y="5778682"/>
            <a:ext cx="25202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11 ш.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90011" y="4330080"/>
            <a:ext cx="348342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вопросе задачи спрашивается «СКОЛЬКО ОСТАЛОСЬ?», то решение задачи происходит путем вычитания (-)</a:t>
            </a:r>
          </a:p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 из того что «Было»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3" name="Рисунок 12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2" t="35625" r="24979" b="32416"/>
          <a:stretch/>
        </p:blipFill>
        <p:spPr bwMode="auto">
          <a:xfrm>
            <a:off x="6749143" y="2198667"/>
            <a:ext cx="1854926" cy="182880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701088" y="5217282"/>
            <a:ext cx="30315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12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- 1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=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11 (ш.)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20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1717" r="28098" b="29114"/>
          <a:stretch/>
        </p:blipFill>
        <p:spPr>
          <a:xfrm>
            <a:off x="2116182" y="450102"/>
            <a:ext cx="4598125" cy="6083308"/>
          </a:xfrm>
          <a:prstGeom prst="rect">
            <a:avLst/>
          </a:prstGeom>
        </p:spPr>
      </p:pic>
      <p:pic>
        <p:nvPicPr>
          <p:cNvPr id="3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86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Компоненты задачи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3807" y="2309483"/>
            <a:ext cx="81869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Условие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–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Franklin Gothic Medium Cond" panose="020B0606030402020204" pitchFamily="34" charset="0"/>
                <a:cs typeface="Arial" charset="0"/>
              </a:rPr>
              <a:t>то, что нам известно.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3786" y="3210819"/>
            <a:ext cx="81869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Вопрос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 –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Franklin Gothic Medium Cond" panose="020B0606030402020204" pitchFamily="34" charset="0"/>
                <a:cs typeface="Arial" charset="0"/>
              </a:rPr>
              <a:t>то, что </a:t>
            </a:r>
            <a:r>
              <a:rPr lang="ru-RU" sz="2400" b="1" dirty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Franklin Gothic Medium Cond" panose="020B0606030402020204" pitchFamily="34" charset="0"/>
                <a:cs typeface="Arial" charset="0"/>
              </a:rPr>
              <a:t>надо найти.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3786" y="4112155"/>
            <a:ext cx="81869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Решение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–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Franklin Gothic Medium Cond" panose="020B0606030402020204" pitchFamily="34" charset="0"/>
                <a:cs typeface="Arial" charset="0"/>
              </a:rPr>
              <a:t>отвечаем на вопрос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3807" y="5013491"/>
            <a:ext cx="81869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Ответ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– </a:t>
            </a:r>
            <a:r>
              <a:rPr lang="ru-RU" sz="24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Franklin Gothic Medium Cond" panose="020B0606030402020204" pitchFamily="34" charset="0"/>
                <a:cs typeface="Arial" charset="0"/>
              </a:rPr>
              <a:t>что получили при решении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787" y="1169291"/>
            <a:ext cx="80828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классе в кружке рисования занимались 6 мальчиков и 2 девочки. </a:t>
            </a:r>
            <a:endParaRPr lang="ru-RU" sz="24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3786" y="1586252"/>
            <a:ext cx="80828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b="1" dirty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всего детей занимались рисованием?</a:t>
            </a:r>
            <a:endParaRPr lang="ru-RU" sz="24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81040" y="4357398"/>
            <a:ext cx="1705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+ 2 = 8 (д.)</a:t>
            </a:r>
            <a:endParaRPr lang="ru-RU" sz="24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81039" y="5187753"/>
            <a:ext cx="1705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д.</a:t>
            </a:r>
            <a:endParaRPr lang="ru-RU" sz="24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3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07"/>
          <a:stretch/>
        </p:blipFill>
        <p:spPr bwMode="auto">
          <a:xfrm>
            <a:off x="862148" y="1672047"/>
            <a:ext cx="7440849" cy="415398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96389" y="573819"/>
            <a:ext cx="80641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Виды задач в 1 классе и их решение</a:t>
            </a:r>
            <a:endParaRPr kumimoji="0" lang="ru-RU" sz="4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2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2943497" cy="540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суммы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325" y="1127975"/>
            <a:ext cx="8120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школьном участке ребята посадили 7 лип и 4 клёна.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всего деревьев посадили ребята?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7165" y="2299540"/>
            <a:ext cx="25170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Липы – 7 д.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Клёны – 4 д.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44686" y="2525279"/>
            <a:ext cx="0" cy="99277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797094" y="2636946"/>
            <a:ext cx="8050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? д.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3406" y="3642748"/>
            <a:ext cx="28793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7 + 4 = 11 (д.)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3406" y="4330080"/>
            <a:ext cx="23936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11 д.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90011" y="4330080"/>
            <a:ext cx="348342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вопросе задачи спрашивается «СКОЛЬКО ВСЕГО?», то решение задачи происходит путем сложения двух известных чисел в условии задачи (+)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5" name="Рисунок 14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29" r="75305" b="32416"/>
          <a:stretch/>
        </p:blipFill>
        <p:spPr bwMode="auto">
          <a:xfrm>
            <a:off x="6766560" y="2216085"/>
            <a:ext cx="1837509" cy="181138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11883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83253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суммы (со словами »столько же»» в условии задачи)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325" y="1127975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школьном участке ребята посадили 4 липы, клёнов столько же, сколько и лип.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всего деревьев посадили ребята?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622" y="2748086"/>
            <a:ext cx="25170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Липы – 4 д.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Клёны – 4 д.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01143" y="2973825"/>
            <a:ext cx="0" cy="99277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753551" y="3085492"/>
            <a:ext cx="8050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? д.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9863" y="4091294"/>
            <a:ext cx="27847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4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+ 4 =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(д.)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9863" y="4778626"/>
            <a:ext cx="23198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д.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58195" y="4330080"/>
            <a:ext cx="4415246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условии задачи есть значение «СТОЛЬКО ЖЕ», то это означает, что второе число равно первому. Далее если в вопросе задачи спрашивается «СКОЛЬКО ВСЕГО?», то решение задачи происходит путем сложения двух известных чисел в условии задачи (+)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5" name="Рисунок 14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29" r="75305" b="32416"/>
          <a:stretch/>
        </p:blipFill>
        <p:spPr bwMode="auto">
          <a:xfrm>
            <a:off x="6766560" y="2216085"/>
            <a:ext cx="1837509" cy="1811383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69379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5503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неизвестного слагаемого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9462" y="1016571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первый день Саша решил 4 задачи. Во второй день он решил еще несколько задач, у него их стало 9. 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задач решил  Саша во второй день?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608" y="2525278"/>
            <a:ext cx="20361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д.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– 4 з.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2 д. – ? з.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55129" y="2751017"/>
            <a:ext cx="0" cy="99277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807537" y="2862684"/>
            <a:ext cx="8066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9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з.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3849" y="3868486"/>
            <a:ext cx="27286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9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-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4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= 5 (з.)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3849" y="4555818"/>
            <a:ext cx="23006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5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з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90011" y="4330080"/>
            <a:ext cx="348342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условии задачи известно одно число и известно сколько всего, то нахождение второго числа происходит путем вычитания (-).</a:t>
            </a:r>
          </a:p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Из «Всего» вычитаем то, что известно.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3" name="Рисунок 12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t="35625" r="50142" b="32416"/>
          <a:stretch/>
        </p:blipFill>
        <p:spPr bwMode="auto">
          <a:xfrm>
            <a:off x="6793989" y="2143027"/>
            <a:ext cx="1846217" cy="182880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91420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3422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остатка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325" y="1127975"/>
            <a:ext cx="8120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столе стояло 9 тарелок. 5 тарелок убрали.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тарелок осталось на столе?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7165" y="2299540"/>
            <a:ext cx="28424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Было – 9 т.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Убрали – 5 т.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7165" y="3627298"/>
            <a:ext cx="31918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Осталось - ? т.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7165" y="4386516"/>
            <a:ext cx="28857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9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- 5 = 4 (т.)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7165" y="5073848"/>
            <a:ext cx="24513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4 т.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90011" y="4330080"/>
            <a:ext cx="348342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вопросе задачи спрашивается «СКОЛЬКО ОСТАЛОСЬ?», то решение задачи происходит путем вычитания (-)</a:t>
            </a:r>
          </a:p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 из того что «Было»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3" name="Рисунок 12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2" t="35625" r="24979" b="32416"/>
          <a:stretch/>
        </p:blipFill>
        <p:spPr bwMode="auto">
          <a:xfrm>
            <a:off x="6749143" y="2198667"/>
            <a:ext cx="1854926" cy="182880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60761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3422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остатка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325" y="1127975"/>
            <a:ext cx="8120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Саши было 8 красных шариков и 4 синих. Один шарик лопнул.</a:t>
            </a:r>
            <a:endParaRPr lang="ru-RU" sz="2800" b="1" dirty="0" smtClean="0">
              <a:solidFill>
                <a:srgbClr val="000000"/>
              </a:solidFill>
              <a:latin typeface="Franklin Gothic Medium Cond" panose="020B06060304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тарелок осталось на столе?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1088" y="2504188"/>
            <a:ext cx="48638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Было –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 </a:t>
            </a:r>
            <a:r>
              <a:rPr lang="ru-RU" sz="4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кр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 ш. и 4 с. ш.</a:t>
            </a:r>
            <a:endParaRPr lang="ru-RU" sz="4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Лопнул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– 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 </a:t>
            </a: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ш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1088" y="3831946"/>
            <a:ext cx="31886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Осталось - ?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ш.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1088" y="4591164"/>
            <a:ext cx="40398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8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+ 4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=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12 (ш.) было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1088" y="5778682"/>
            <a:ext cx="25202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11 ш.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90011" y="4330080"/>
            <a:ext cx="348342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вопросе задачи спрашивается «СКОЛЬКО ОСТАЛОСЬ?», то решение задачи происходит путем вычитания (-)</a:t>
            </a:r>
          </a:p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 из того что «Было»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3" name="Рисунок 12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2" t="35625" r="24979" b="32416"/>
          <a:stretch/>
        </p:blipFill>
        <p:spPr bwMode="auto">
          <a:xfrm>
            <a:off x="6749143" y="2198667"/>
            <a:ext cx="1854926" cy="182880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701088" y="5217282"/>
            <a:ext cx="30315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12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- 1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= 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11 (ш.)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4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4469" y="369639"/>
            <a:ext cx="2943497" cy="540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На нахождение суммы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3325" y="1127975"/>
            <a:ext cx="8120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полке было 6 книг. Вася поставил еще 3 </a:t>
            </a:r>
            <a:r>
              <a:rPr lang="ru-RU" sz="2800" b="1" dirty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ниги.</a:t>
            </a:r>
          </a:p>
          <a:p>
            <a:pPr lvl="0" indent="-342900" algn="just"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книг стало на полке?</a:t>
            </a:r>
            <a:endParaRPr lang="ru-RU" sz="2800" b="1" dirty="0"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7165" y="2299540"/>
            <a:ext cx="333617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Было – 6 к.</a:t>
            </a:r>
          </a:p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Поставил – 3 к.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7165" y="3627298"/>
            <a:ext cx="25651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Стало - ? к.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7165" y="4386516"/>
            <a:ext cx="28087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6</a:t>
            </a:r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 + 3 = 9 (к.)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7165" y="5073848"/>
            <a:ext cx="24352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Propisi" panose="02000508030000020003" pitchFamily="2" charset="0"/>
              </a:rPr>
              <a:t>Ответ: 9 т.</a:t>
            </a:r>
            <a:endParaRPr lang="ru-RU" sz="4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Propisi" panose="02000508030000020003" pitchFamily="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90011" y="4330080"/>
            <a:ext cx="3483429" cy="1844297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Если в вопросе задачи спрашивается «СКОЛЬКО СТАЛО?», то решение задачи происходит путем сложения (+).</a:t>
            </a:r>
          </a:p>
          <a:p>
            <a:pPr algn="ctr"/>
            <a:r>
              <a:rPr lang="ru-RU" dirty="0" smtClean="0">
                <a:latin typeface="Franklin Gothic Medium Cond" panose="020B0606030402020204" pitchFamily="34" charset="0"/>
              </a:rPr>
              <a:t> К тому что «Было» прибавляют второе известное число.</a:t>
            </a:r>
            <a:endParaRPr lang="ru-RU" dirty="0">
              <a:latin typeface="Franklin Gothic Medium Cond" panose="020B0606030402020204" pitchFamily="34" charset="0"/>
            </a:endParaRPr>
          </a:p>
        </p:txBody>
      </p:sp>
      <p:pic>
        <p:nvPicPr>
          <p:cNvPr id="14" name="Рисунок 13" descr="https://kaknazvat.com/wp-content/uploads/2019/03/blobid155328129662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55" t="35777" b="32263"/>
          <a:stretch/>
        </p:blipFill>
        <p:spPr bwMode="auto">
          <a:xfrm>
            <a:off x="6762832" y="2183217"/>
            <a:ext cx="1841237" cy="182880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20174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1180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Franklin Gothic Medium Cond</vt:lpstr>
      <vt:lpstr>Propisi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Пилипенко</dc:creator>
  <cp:lastModifiedBy>Никита Пилипенко</cp:lastModifiedBy>
  <cp:revision>35</cp:revision>
  <dcterms:created xsi:type="dcterms:W3CDTF">2020-04-05T19:02:31Z</dcterms:created>
  <dcterms:modified xsi:type="dcterms:W3CDTF">2020-04-16T16:20:27Z</dcterms:modified>
</cp:coreProperties>
</file>