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6" r:id="rId4"/>
    <p:sldId id="271" r:id="rId5"/>
    <p:sldId id="272" r:id="rId6"/>
    <p:sldId id="278" r:id="rId7"/>
    <p:sldId id="273" r:id="rId8"/>
    <p:sldId id="274" r:id="rId9"/>
    <p:sldId id="275" r:id="rId10"/>
    <p:sldId id="276" r:id="rId11"/>
    <p:sldId id="277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3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633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23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392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59F7F8-538B-4B77-A585-666DF71D4443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4CBA38-F1B7-4E8C-AF93-CDECF792853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79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FACDE31-C610-499B-85CD-236BF40FE66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7E8186-4904-4175-8B2D-61A4F8EB7BF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392875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5A23681-19B3-4B1D-8AAC-DAE3E4ACCDA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501165-38DB-4C77-9B2B-0F5E70252757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412700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36C747-8A49-415F-8EF1-5B1DBE06D4C8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969980-20CB-478B-832D-E92EF7E96496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561247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5D50962-9A57-44C1-B3F0-B229F0529F71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CC2F15-FEDA-49C4-AEB3-9F55BEECA587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718160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177BB5-F0C1-43ED-B611-9D050D9D0F3C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830A0C-7177-4016-AF99-36F8260FDE1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32160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AB65BD-E49A-4ABD-B27B-E87DA84D446E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ED6A20-490F-4830-BF65-988A980664A7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501501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E37E4C1-F87F-474C-B183-20605EC42722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2E7223-DD71-44BF-ACCE-D15EE98C590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55328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105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5347384-9364-4088-8CFF-E0E650B4587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AA7598-DB7B-461C-BD48-1ED891EB44B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181220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BA6E5C-A69A-4751-ADFF-B5B45425D47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D35F89-1B07-45DC-A04E-117E65BEF593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30604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385644E-FE4C-4FE7-80F7-67CDDB712350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DE7345B-DACD-437C-A25E-13B5408445F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317840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277035-48E1-45C2-8B21-4751E8521CDB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E8DA47-3870-4D29-B464-A5D4719A901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552974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56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63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306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383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336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52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0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5F33A-8A05-4E84-9099-064147A14DF3}" type="datetimeFigureOut">
              <a:rPr lang="ru-RU" smtClean="0"/>
              <a:t>06.05.2020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EF46D-D4BD-4905-A540-C18E23D382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805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71046E-EAFE-42D0-B3C1-426A2373EE06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06.05.2020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E9A65FA-76E8-48A8-8FC8-10765A4C490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50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shanka.by/wp-content/uploads/2012/04/3902.pn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0255" y="743872"/>
            <a:ext cx="5835252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Урок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dirty="0" smtClean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4F81BD">
                    <a:satMod val="200000"/>
                    <a:tint val="3000"/>
                  </a:srgb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uLnTx/>
                <a:uFillTx/>
                <a:latin typeface="Propisi" panose="02000508030000020003" pitchFamily="2" charset="0"/>
                <a:cs typeface="Arial" charset="0"/>
              </a:rPr>
              <a:t>математики</a:t>
            </a:r>
            <a:endParaRPr kumimoji="0" lang="ru-RU" sz="9600" b="1" i="0" u="none" strike="noStrike" kern="1200" cap="none" spc="0" normalizeH="0" baseline="0" noProof="0" dirty="0">
              <a:ln w="900" cmpd="sng">
                <a:solidFill>
                  <a:srgbClr val="4F81BD">
                    <a:satMod val="190000"/>
                    <a:alpha val="55000"/>
                  </a:srgbClr>
                </a:solidFill>
                <a:prstDash val="solid"/>
              </a:ln>
              <a:solidFill>
                <a:srgbClr val="4F81BD">
                  <a:satMod val="200000"/>
                  <a:tint val="3000"/>
                </a:srgb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4578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3177" y="403417"/>
            <a:ext cx="8064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Закрепление знаний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22059" y="1220050"/>
            <a:ext cx="291954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022058" y="2447586"/>
            <a:ext cx="291954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52169" y="1220050"/>
            <a:ext cx="291954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52168" y="2447586"/>
            <a:ext cx="291954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00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1717" r="28098" b="29114"/>
          <a:stretch/>
        </p:blipFill>
        <p:spPr>
          <a:xfrm>
            <a:off x="2116182" y="450102"/>
            <a:ext cx="4598125" cy="6083308"/>
          </a:xfrm>
          <a:prstGeom prst="rect">
            <a:avLst/>
          </a:prstGeom>
        </p:spPr>
      </p:pic>
      <p:pic>
        <p:nvPicPr>
          <p:cNvPr id="3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86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3177" y="403417"/>
            <a:ext cx="8064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Компоненты сложения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9268" y="2168265"/>
            <a:ext cx="19797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90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слагаемое</a:t>
            </a:r>
            <a:endParaRPr kumimoji="0" lang="ru-RU" sz="2400" b="1" i="0" u="none" strike="noStrike" kern="1200" cap="none" spc="0" normalizeH="0" baseline="0" noProof="0" dirty="0">
              <a:ln w="90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500" y="1347396"/>
            <a:ext cx="783838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  +   4   =   10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89972" y="2168265"/>
            <a:ext cx="19797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90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слагаемое</a:t>
            </a:r>
            <a:endParaRPr kumimoji="0" lang="ru-RU" sz="2400" b="1" i="0" u="none" strike="noStrike" kern="1200" cap="none" spc="0" normalizeH="0" baseline="0" noProof="0" dirty="0">
              <a:ln w="90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71656" y="2168265"/>
            <a:ext cx="19797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90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сумма</a:t>
            </a:r>
            <a:endParaRPr kumimoji="0" lang="ru-RU" sz="2400" b="1" i="0" u="none" strike="noStrike" kern="1200" cap="none" spc="0" normalizeH="0" baseline="0" noProof="0" dirty="0">
              <a:ln w="90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23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3177" y="403417"/>
            <a:ext cx="8064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Сложение с переходом через десяток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500" y="1347396"/>
            <a:ext cx="783838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+ 4 = 10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500" y="2323636"/>
            <a:ext cx="24570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+ 5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13541" y="2323636"/>
            <a:ext cx="35869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+ </a:t>
            </a:r>
            <a:r>
              <a:rPr lang="ru-RU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71446" y="2323636"/>
            <a:ext cx="11800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24003" y="3338322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33298" y="3338322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755228" y="3216166"/>
            <a:ext cx="294289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2294313" y="3216166"/>
            <a:ext cx="258236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99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3177" y="403417"/>
            <a:ext cx="8064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Сложение с переходом через десяток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2852" y="1167498"/>
            <a:ext cx="24570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+ 9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70893" y="1167498"/>
            <a:ext cx="35869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28798" y="1167498"/>
            <a:ext cx="11800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81355" y="2182184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90650" y="2182184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2112580" y="2060028"/>
            <a:ext cx="294289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2651665" y="2060028"/>
            <a:ext cx="258236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042852" y="3505407"/>
            <a:ext cx="24570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+ 7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70893" y="3505407"/>
            <a:ext cx="35869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+ </a:t>
            </a:r>
            <a:r>
              <a:rPr lang="ru-RU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28798" y="3505407"/>
            <a:ext cx="11800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81355" y="4520093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90650" y="4520093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2112580" y="4397937"/>
            <a:ext cx="294289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651665" y="4397937"/>
            <a:ext cx="258236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02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414927" y="1199969"/>
            <a:ext cx="9779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000066"/>
                </a:solidFill>
                <a:latin typeface="Arial Black" panose="020B0A04020102020204" pitchFamily="34" charset="0"/>
              </a:rPr>
              <a:t>11</a:t>
            </a:r>
          </a:p>
        </p:txBody>
      </p:sp>
      <p:sp>
        <p:nvSpPr>
          <p:cNvPr id="4099" name="TextBox 6"/>
          <p:cNvSpPr txBox="1">
            <a:spLocks noChangeArrowheads="1"/>
          </p:cNvSpPr>
          <p:nvPr/>
        </p:nvSpPr>
        <p:spPr bwMode="auto">
          <a:xfrm>
            <a:off x="383177" y="2660469"/>
            <a:ext cx="9794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000066"/>
                </a:solidFill>
                <a:latin typeface="Arial Black" panose="020B0A04020102020204" pitchFamily="34" charset="0"/>
              </a:rPr>
              <a:t>15</a:t>
            </a:r>
          </a:p>
        </p:txBody>
      </p:sp>
      <p:sp>
        <p:nvSpPr>
          <p:cNvPr id="4100" name="TextBox 7"/>
          <p:cNvSpPr txBox="1">
            <a:spLocks noChangeArrowheads="1"/>
          </p:cNvSpPr>
          <p:nvPr/>
        </p:nvSpPr>
        <p:spPr bwMode="auto">
          <a:xfrm>
            <a:off x="383177" y="4006669"/>
            <a:ext cx="9794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000066"/>
                </a:solidFill>
                <a:latin typeface="Arial Black" panose="020B0A04020102020204" pitchFamily="34" charset="0"/>
              </a:rPr>
              <a:t>16</a:t>
            </a:r>
          </a:p>
        </p:txBody>
      </p:sp>
      <p:sp>
        <p:nvSpPr>
          <p:cNvPr id="4101" name="TextBox 8"/>
          <p:cNvSpPr txBox="1">
            <a:spLocks noChangeArrowheads="1"/>
          </p:cNvSpPr>
          <p:nvPr/>
        </p:nvSpPr>
        <p:spPr bwMode="auto">
          <a:xfrm>
            <a:off x="451440" y="5349694"/>
            <a:ext cx="9810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000066"/>
                </a:solidFill>
                <a:latin typeface="Arial Black" panose="020B0A04020102020204" pitchFamily="34" charset="0"/>
              </a:rPr>
              <a:t>13</a:t>
            </a:r>
          </a:p>
        </p:txBody>
      </p:sp>
      <p:sp>
        <p:nvSpPr>
          <p:cNvPr id="4102" name="TextBox 9"/>
          <p:cNvSpPr txBox="1">
            <a:spLocks noChangeArrowheads="1"/>
          </p:cNvSpPr>
          <p:nvPr/>
        </p:nvSpPr>
        <p:spPr bwMode="auto">
          <a:xfrm>
            <a:off x="7788865" y="1199969"/>
            <a:ext cx="9794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000066"/>
                </a:solidFill>
                <a:latin typeface="Arial Black" panose="020B0A04020102020204" pitchFamily="34" charset="0"/>
              </a:rPr>
              <a:t>14</a:t>
            </a: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7831727" y="2658882"/>
            <a:ext cx="9810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000066"/>
                </a:solidFill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4104" name="TextBox 11"/>
          <p:cNvSpPr txBox="1">
            <a:spLocks noChangeArrowheads="1"/>
          </p:cNvSpPr>
          <p:nvPr/>
        </p:nvSpPr>
        <p:spPr bwMode="auto">
          <a:xfrm>
            <a:off x="7842840" y="4006669"/>
            <a:ext cx="9794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000066"/>
                </a:solidFill>
                <a:latin typeface="Arial Black" panose="020B0A04020102020204" pitchFamily="34" charset="0"/>
              </a:rPr>
              <a:t>17</a:t>
            </a:r>
          </a:p>
        </p:txBody>
      </p:sp>
      <p:sp>
        <p:nvSpPr>
          <p:cNvPr id="4105" name="TextBox 12"/>
          <p:cNvSpPr txBox="1">
            <a:spLocks noChangeArrowheads="1"/>
          </p:cNvSpPr>
          <p:nvPr/>
        </p:nvSpPr>
        <p:spPr bwMode="auto">
          <a:xfrm>
            <a:off x="7846015" y="5349694"/>
            <a:ext cx="9794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000066"/>
                </a:solidFill>
                <a:latin typeface="Arial Black" panose="020B0A04020102020204" pitchFamily="34" charset="0"/>
              </a:rPr>
              <a:t>18</a:t>
            </a:r>
          </a:p>
        </p:txBody>
      </p:sp>
      <p:pic>
        <p:nvPicPr>
          <p:cNvPr id="26626" name="Picture 2" descr="http://www.orshanka.by/wp-content/uploads/2012/04/3902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927" y="1199969"/>
            <a:ext cx="936625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://www.orshanka.by/wp-content/uploads/2012/04/3902.png">
            <a:hlinkClick r:id="rId3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452" y="2612844"/>
            <a:ext cx="93662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http://www.orshanka.by/wp-content/uploads/2012/04/3902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977" y="5151257"/>
            <a:ext cx="936625" cy="91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ttp://www.orshanka.by/wp-content/uploads/2012/04/3902.png">
            <a:hlinkClick r:id="rId3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140" y="1303157"/>
            <a:ext cx="9366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://www.orshanka.by/wp-content/uploads/2012/04/3902.png">
            <a:hlinkClick r:id="rId3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427" y="3192282"/>
            <a:ext cx="9366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http://www.orshanka.by/wp-content/uploads/2012/04/3902.png">
            <a:hlinkClick r:id="rId3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427" y="5092519"/>
            <a:ext cx="9366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http://www.orshanka.by/wp-content/uploads/2012/04/3902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815" y="3600269"/>
            <a:ext cx="936625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3" name="TextBox 13"/>
          <p:cNvSpPr txBox="1">
            <a:spLocks noChangeArrowheads="1"/>
          </p:cNvSpPr>
          <p:nvPr/>
        </p:nvSpPr>
        <p:spPr bwMode="auto">
          <a:xfrm>
            <a:off x="3191464" y="1373581"/>
            <a:ext cx="1223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FF00"/>
                </a:solidFill>
                <a:latin typeface="Arial Black" panose="020B0A04020102020204" pitchFamily="34" charset="0"/>
              </a:rPr>
              <a:t>9+9</a:t>
            </a:r>
          </a:p>
        </p:txBody>
      </p:sp>
      <p:sp>
        <p:nvSpPr>
          <p:cNvPr id="4114" name="TextBox 21"/>
          <p:cNvSpPr txBox="1">
            <a:spLocks noChangeArrowheads="1"/>
          </p:cNvSpPr>
          <p:nvPr/>
        </p:nvSpPr>
        <p:spPr bwMode="auto">
          <a:xfrm>
            <a:off x="2462802" y="3327219"/>
            <a:ext cx="12858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FF00"/>
                </a:solidFill>
                <a:latin typeface="Arial Black" panose="020B0A04020102020204" pitchFamily="34" charset="0"/>
              </a:rPr>
              <a:t>9+5</a:t>
            </a:r>
          </a:p>
        </p:txBody>
      </p:sp>
      <p:sp>
        <p:nvSpPr>
          <p:cNvPr id="4115" name="TextBox 22"/>
          <p:cNvSpPr txBox="1">
            <a:spLocks noChangeArrowheads="1"/>
          </p:cNvSpPr>
          <p:nvPr/>
        </p:nvSpPr>
        <p:spPr bwMode="auto">
          <a:xfrm>
            <a:off x="4599577" y="1442857"/>
            <a:ext cx="1597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FF00"/>
                </a:solidFill>
                <a:latin typeface="Arial Black" panose="020B0A04020102020204" pitchFamily="34" charset="0"/>
              </a:rPr>
              <a:t>8+3</a:t>
            </a:r>
          </a:p>
        </p:txBody>
      </p:sp>
      <p:sp>
        <p:nvSpPr>
          <p:cNvPr id="4116" name="TextBox 23"/>
          <p:cNvSpPr txBox="1">
            <a:spLocks noChangeArrowheads="1"/>
          </p:cNvSpPr>
          <p:nvPr/>
        </p:nvSpPr>
        <p:spPr bwMode="auto">
          <a:xfrm>
            <a:off x="4234452" y="3784419"/>
            <a:ext cx="14049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FF00"/>
                </a:solidFill>
                <a:latin typeface="Arial Black" panose="020B0A04020102020204" pitchFamily="34" charset="0"/>
              </a:rPr>
              <a:t>6+6</a:t>
            </a:r>
          </a:p>
        </p:txBody>
      </p:sp>
      <p:sp>
        <p:nvSpPr>
          <p:cNvPr id="4117" name="TextBox 24"/>
          <p:cNvSpPr txBox="1">
            <a:spLocks noChangeArrowheads="1"/>
          </p:cNvSpPr>
          <p:nvPr/>
        </p:nvSpPr>
        <p:spPr bwMode="auto">
          <a:xfrm>
            <a:off x="2462802" y="5240157"/>
            <a:ext cx="13223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FF00"/>
                </a:solidFill>
                <a:latin typeface="Arial Black" panose="020B0A04020102020204" pitchFamily="34" charset="0"/>
              </a:rPr>
              <a:t>9+8</a:t>
            </a:r>
          </a:p>
        </p:txBody>
      </p:sp>
      <p:sp>
        <p:nvSpPr>
          <p:cNvPr id="4118" name="TextBox 25"/>
          <p:cNvSpPr txBox="1">
            <a:spLocks noChangeArrowheads="1"/>
          </p:cNvSpPr>
          <p:nvPr/>
        </p:nvSpPr>
        <p:spPr bwMode="auto">
          <a:xfrm>
            <a:off x="5155202" y="2765244"/>
            <a:ext cx="1381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FF00"/>
                </a:solidFill>
                <a:latin typeface="Arial Black" panose="020B0A04020102020204" pitchFamily="34" charset="0"/>
              </a:rPr>
              <a:t>8+7</a:t>
            </a:r>
          </a:p>
        </p:txBody>
      </p:sp>
      <p:sp>
        <p:nvSpPr>
          <p:cNvPr id="4119" name="TextBox 26"/>
          <p:cNvSpPr txBox="1">
            <a:spLocks noChangeArrowheads="1"/>
          </p:cNvSpPr>
          <p:nvPr/>
        </p:nvSpPr>
        <p:spPr bwMode="auto">
          <a:xfrm>
            <a:off x="4659902" y="5286194"/>
            <a:ext cx="14351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FF00"/>
                </a:solidFill>
                <a:latin typeface="Arial Black" panose="020B0A04020102020204" pitchFamily="34" charset="0"/>
              </a:rPr>
              <a:t>9+7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83177" y="403417"/>
            <a:ext cx="8064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Сложение с переходом через десяток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8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38263 0.599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32" y="2995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L 0.3802 0.601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10" y="30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5185E-6 L -0.3842 -0.0164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19" y="-83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-0.38646 -0.017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23" y="-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407E-6 L -0.42535 0.0076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37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7 L -0.42622 0.0025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1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81481E-6 L 0.45486 -0.270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3" y="-1354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81481E-6 L 0.45486 -0.2717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3" y="-1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7407E-6 L 0.26302 -0.1263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42" y="-631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L 0.26215 -0.1289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-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85185E-6 L 0.47066 -0.145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24" y="-729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0.46875 -0.1469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38" y="-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48148E-6 L -0.38924 -0.1636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2" y="-819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-0.38888 -0.1613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44" y="-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3" grpId="0"/>
      <p:bldP spid="4114" grpId="0"/>
      <p:bldP spid="4115" grpId="0"/>
      <p:bldP spid="4116" grpId="0"/>
      <p:bldP spid="4117" grpId="0"/>
      <p:bldP spid="4118" grpId="0"/>
      <p:bldP spid="41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3177" y="403417"/>
            <a:ext cx="8064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Компоненты вычитания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03586" y="2168265"/>
            <a:ext cx="238540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90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уменьшаемое</a:t>
            </a:r>
            <a:endParaRPr kumimoji="0" lang="ru-RU" sz="2400" b="1" i="0" u="none" strike="noStrike" kern="1200" cap="none" spc="0" normalizeH="0" baseline="0" noProof="0" dirty="0">
              <a:ln w="90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500" y="1347396"/>
            <a:ext cx="783838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 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4   =  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28529" y="2168265"/>
            <a:ext cx="23063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90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вычитаемое</a:t>
            </a:r>
            <a:endParaRPr kumimoji="0" lang="ru-RU" sz="2400" b="1" i="0" u="none" strike="noStrike" kern="1200" cap="none" spc="0" normalizeH="0" baseline="0" noProof="0" dirty="0">
              <a:ln w="90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74398" y="2168265"/>
            <a:ext cx="19797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900" cmpd="sng">
                  <a:solidFill>
                    <a:sysClr val="windowText" lastClr="000000">
                      <a:alpha val="55000"/>
                    </a:sysClr>
                  </a:solidFill>
                  <a:prstDash val="solid"/>
                </a:ln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разность</a:t>
            </a:r>
            <a:endParaRPr kumimoji="0" lang="ru-RU" sz="2400" b="1" i="0" u="none" strike="noStrike" kern="1200" cap="none" spc="0" normalizeH="0" baseline="0" noProof="0" dirty="0">
              <a:ln w="900" cmpd="sng">
                <a:solidFill>
                  <a:sysClr val="windowText" lastClr="000000">
                    <a:alpha val="55000"/>
                  </a:sysClr>
                </a:solidFill>
                <a:prstDash val="solid"/>
              </a:ln>
              <a:effectLst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86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3177" y="403417"/>
            <a:ext cx="8064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Примеры на вычитание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501" y="1347396"/>
            <a:ext cx="26462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10 -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93983" y="1347396"/>
            <a:ext cx="26462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tabLst>
                <a:tab pos="457200" algn="l"/>
              </a:tabLst>
            </a:pP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- 6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5501" y="2455392"/>
            <a:ext cx="26462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7 - 2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93983" y="2455392"/>
            <a:ext cx="26462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5 - 0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5501" y="3563388"/>
            <a:ext cx="26462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4 - 1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93983" y="3563388"/>
            <a:ext cx="26462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12 - 6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93983" y="3563388"/>
            <a:ext cx="26462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tabLst>
                <a:tab pos="457200" algn="l"/>
              </a:tabLst>
            </a:pPr>
            <a:r>
              <a:rPr lang="ru-RU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- 6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26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3177" y="403417"/>
            <a:ext cx="8064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Вычитание с переходом через десяток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8183" y="4173457"/>
            <a:ext cx="291954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19125" y="4173457"/>
            <a:ext cx="38286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267228" y="4173457"/>
            <a:ext cx="11800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29588" y="5188143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38883" y="5188143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2460813" y="5065987"/>
            <a:ext cx="294289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999898" y="5065987"/>
            <a:ext cx="258236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140800"/>
              </p:ext>
            </p:extLst>
          </p:nvPr>
        </p:nvGraphicFramePr>
        <p:xfrm>
          <a:off x="1531834" y="1466605"/>
          <a:ext cx="6096000" cy="10834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87788909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796427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7274994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2194156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5019649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786285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11910076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8478397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5486993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088651887"/>
                    </a:ext>
                  </a:extLst>
                </a:gridCol>
              </a:tblGrid>
              <a:tr h="5417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2755256"/>
                  </a:ext>
                </a:extLst>
              </a:tr>
              <a:tr h="5417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403598"/>
                  </a:ext>
                </a:extLst>
              </a:tr>
            </a:tbl>
          </a:graphicData>
        </a:graphic>
      </p:graphicFrame>
      <p:sp>
        <p:nvSpPr>
          <p:cNvPr id="3" name="Овал 2"/>
          <p:cNvSpPr/>
          <p:nvPr/>
        </p:nvSpPr>
        <p:spPr>
          <a:xfrm>
            <a:off x="1647251" y="1539688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647251" y="2079656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251124" y="1539688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862681" y="1539688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472359" y="1539688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097477" y="1540371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699391" y="1539688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312907" y="1540371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926423" y="1539688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502213" y="1539688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103448" y="1539688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223435" y="2079578"/>
            <a:ext cx="379464" cy="367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1531834" y="2008326"/>
            <a:ext cx="591256" cy="54172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2142132" y="2008325"/>
            <a:ext cx="591256" cy="54172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5223599" y="1467456"/>
            <a:ext cx="591256" cy="54172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5820527" y="1473148"/>
            <a:ext cx="591256" cy="54172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6423128" y="1466605"/>
            <a:ext cx="591256" cy="54172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7025481" y="1473149"/>
            <a:ext cx="591256" cy="54172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29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ngarts.com/files/2/Green-Frame-PNG-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50834" y="-1150830"/>
            <a:ext cx="6858000" cy="915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3177" y="403417"/>
            <a:ext cx="8064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900" cmpd="sng">
                  <a:solidFill>
                    <a:srgbClr val="C00000"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Propisi" panose="02000508030000020003" pitchFamily="2" charset="0"/>
                <a:cs typeface="Arial" charset="0"/>
              </a:rPr>
              <a:t>Вычитание с переходом через десяток</a:t>
            </a:r>
            <a:endParaRPr kumimoji="0" lang="ru-RU" sz="2800" b="1" i="0" u="none" strike="noStrike" kern="1200" cap="none" spc="0" normalizeH="0" baseline="0" noProof="0" dirty="0">
              <a:ln w="900" cmpd="sng">
                <a:solidFill>
                  <a:srgbClr val="C00000"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rgbClr val="4F81BD">
                    <a:satMod val="190000"/>
                    <a:tint val="100000"/>
                    <a:alpha val="74000"/>
                  </a:srgbClr>
                </a:innerShdw>
              </a:effectLst>
              <a:uLnTx/>
              <a:uFillTx/>
              <a:latin typeface="Propisi" panose="02000508030000020003" pitchFamily="2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22059" y="1220050"/>
            <a:ext cx="291954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93001" y="1220050"/>
            <a:ext cx="38286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141104" y="1220050"/>
            <a:ext cx="11800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en-US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03464" y="2234736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en-US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12759" y="2234736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en-US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2334689" y="2112580"/>
            <a:ext cx="294289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873774" y="2112580"/>
            <a:ext cx="258236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1022059" y="3803420"/>
            <a:ext cx="291954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593001" y="3803420"/>
            <a:ext cx="38286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dirty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141104" y="3803420"/>
            <a:ext cx="11800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en-US" sz="6600" b="1" dirty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903464" y="4818106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en-US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812759" y="4818106"/>
            <a:ext cx="63850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tabLst>
                <a:tab pos="457200" algn="l"/>
              </a:tabLst>
            </a:pPr>
            <a:r>
              <a:rPr lang="en-US" sz="6600" b="1" dirty="0" smtClean="0"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6600" b="1" dirty="0" smtClean="0">
                <a:solidFill>
                  <a:srgbClr val="C00000"/>
                </a:solidFill>
                <a:latin typeface="Franklin Gothic Medium Cond" panose="020B06060304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dirty="0">
              <a:solidFill>
                <a:srgbClr val="C00000"/>
              </a:solidFill>
              <a:effectLst/>
              <a:latin typeface="Franklin Gothic Medium Cond" panose="020B06060304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 flipH="1">
            <a:off x="2334689" y="4695950"/>
            <a:ext cx="294289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2873774" y="4695950"/>
            <a:ext cx="258236" cy="3153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80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0" grpId="0"/>
      <p:bldP spid="21" grpId="0"/>
      <p:bldP spid="22" grpId="0"/>
      <p:bldP spid="41" grpId="0"/>
      <p:bldP spid="42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198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Arial Black</vt:lpstr>
      <vt:lpstr>Calibri</vt:lpstr>
      <vt:lpstr>Calibri Light</vt:lpstr>
      <vt:lpstr>Franklin Gothic Medium Cond</vt:lpstr>
      <vt:lpstr>Propisi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Пилипенко</dc:creator>
  <cp:lastModifiedBy>Никита Пилипенко</cp:lastModifiedBy>
  <cp:revision>49</cp:revision>
  <dcterms:created xsi:type="dcterms:W3CDTF">2020-04-05T19:02:31Z</dcterms:created>
  <dcterms:modified xsi:type="dcterms:W3CDTF">2020-05-06T08:40:10Z</dcterms:modified>
</cp:coreProperties>
</file>