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66" r:id="rId9"/>
    <p:sldId id="267" r:id="rId10"/>
    <p:sldId id="268" r:id="rId11"/>
    <p:sldId id="260" r:id="rId12"/>
    <p:sldId id="26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9732C80-8F00-467B-BA32-07D55FEDEA33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4A28F87-E2C0-4CFC-AFD1-C7A905FE9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F6293E-DB8E-431B-B200-E6B9E0AFFCA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566CB-693A-4674-9A3D-D33157431F2D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7CAC0-ED7E-43CE-B5C3-C9AFC1CDB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B4A9E-B716-41B0-95A7-E7770F37ECE3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3F9D3-17D6-4AE2-A097-8A56F527E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EF35C-D15D-4B2A-B3E0-41B29B3356EF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AACA-C6E1-442B-9323-D441D8F71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8CE4-FC58-45E4-94DF-55A271B2982E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11EFD-F199-4D0B-87CE-4935E96AD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E5D70-D9AC-44E5-A806-C793CD708D35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A8518-38D9-43C0-A3B8-F83A96E0B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72E1B-E164-42CA-96A0-7CDEC3DD2DD0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8642E-C741-46B6-A7E6-2E9054BF5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DCA29-A3B3-4551-87FA-D072ED2EB879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50876-6186-4001-9538-7A08B1FE2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DA38D-AD86-4D43-9451-CCCDF58CDDCA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D24AE-B21D-4472-B0F9-6964E9895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F4EDB-8A10-4DC2-8EED-C27476F9FC57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D1D7E-0810-4C1D-8306-C6A18E54B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68CBF-E3AE-4781-9471-069A1FBF3E7E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4AE86-B642-42A9-82D1-5619D4450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9600B-D562-4F7F-94CF-5CDB444C3E59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C0E83-2516-4FC6-A7DC-A78343DF5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84A3D2-E38B-45E8-8A21-5475246C165C}" type="datetimeFigureOut">
              <a:rPr lang="ru-RU"/>
              <a:pPr>
                <a:defRPr/>
              </a:pPr>
              <a:t>07.01.2022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23E4F1-BE41-4495-BFBC-56C1A2C72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07" r:id="rId4"/>
    <p:sldLayoutId id="2147483711" r:id="rId5"/>
    <p:sldLayoutId id="2147483706" r:id="rId6"/>
    <p:sldLayoutId id="2147483712" r:id="rId7"/>
    <p:sldLayoutId id="2147483713" r:id="rId8"/>
    <p:sldLayoutId id="2147483714" r:id="rId9"/>
    <p:sldLayoutId id="2147483705" r:id="rId10"/>
    <p:sldLayoutId id="2147483715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wmf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8" y="1298575"/>
            <a:ext cx="7820025" cy="18589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Найдите лишнее слово</a:t>
            </a:r>
          </a:p>
        </p:txBody>
      </p:sp>
      <p:pic>
        <p:nvPicPr>
          <p:cNvPr id="23554" name="Рисунок 6" descr="C:\Users\USER\AppData\Local\Microsoft\Windows\INetCache\IE\7U8ZIEQA\MC90044203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11525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5713" y="4221163"/>
            <a:ext cx="25908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782763"/>
            <a:ext cx="1814512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2708275"/>
            <a:ext cx="2735263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овторите скороговорку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967287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Сорок сорок в короткий срок съели сырок.</a:t>
            </a:r>
          </a:p>
          <a:p>
            <a:pPr marL="0" indent="0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еще быстрее        		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					           очень быстро</a:t>
            </a:r>
          </a:p>
        </p:txBody>
      </p:sp>
      <p:pic>
        <p:nvPicPr>
          <p:cNvPr id="24579" name="Рисунок 9" descr="C:\Users\User\AppData\Local\Microsoft\Windows\Temporary Internet Files\Content.IE5\NSLLKVEZ\MC90044202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75" y="476250"/>
            <a:ext cx="7429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079500" y="3768725"/>
            <a:ext cx="1162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Franklin Gothic Book" pitchFamily="34" charset="0"/>
              </a:rPr>
              <a:t>медленно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263900" y="4025900"/>
            <a:ext cx="1481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Franklin Gothic Book" pitchFamily="34" charset="0"/>
              </a:rPr>
              <a:t>чуть быстрее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067425" y="3951288"/>
            <a:ext cx="1492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Franklin Gothic Book" pitchFamily="34" charset="0"/>
              </a:rPr>
              <a:t>еще быстрее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4491038"/>
            <a:ext cx="20288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0363" y="2239963"/>
            <a:ext cx="21891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1213" y="2132013"/>
            <a:ext cx="1393825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5963" y="2239963"/>
            <a:ext cx="2036762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59113" y="4491038"/>
            <a:ext cx="1855787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Объект 2"/>
          <p:cNvGrpSpPr>
            <a:grpSpLocks noGrp="1"/>
          </p:cNvGrpSpPr>
          <p:nvPr/>
        </p:nvGrpSpPr>
        <p:grpSpPr bwMode="auto">
          <a:xfrm>
            <a:off x="1663700" y="1603375"/>
            <a:ext cx="6553200" cy="1120775"/>
            <a:chOff x="1048" y="1010"/>
            <a:chExt cx="4128" cy="706"/>
          </a:xfrm>
        </p:grpSpPr>
        <p:pic>
          <p:nvPicPr>
            <p:cNvPr id="26625" name="Объект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48" y="1010"/>
              <a:ext cx="4128" cy="706"/>
            </a:xfrm>
            <a:prstGeom prst="rect">
              <a:avLst/>
            </a:prstGeom>
            <a:noFill/>
          </p:spPr>
        </p:pic>
        <p:sp>
          <p:nvSpPr>
            <p:cNvPr id="26626" name="Text Box 2"/>
            <p:cNvSpPr txBox="1">
              <a:spLocks noChangeArrowheads="1"/>
            </p:cNvSpPr>
            <p:nvPr/>
          </p:nvSpPr>
          <p:spPr bwMode="auto">
            <a:xfrm>
              <a:off x="1066" y="1026"/>
              <a:ext cx="4099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itchFamily="18" charset="2"/>
                <a:buNone/>
              </a:pPr>
              <a:r>
                <a:rPr lang="ru-RU" sz="4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Молодцы!</a:t>
              </a:r>
            </a:p>
          </p:txBody>
        </p:sp>
      </p:grpSp>
      <p:pic>
        <p:nvPicPr>
          <p:cNvPr id="5" name="Рисунок 4" descr="C:\Users\User\AppData\Local\Microsoft\Windows\Temporary Internet Files\Content.IE5\8NX68DUU\MC900437581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3789363"/>
            <a:ext cx="24479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Отгадайте загадки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Сам, алый, сахарный, кафтан зеленый, бархатный.</a:t>
            </a:r>
          </a:p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Кланяется, кланяется, придет домой – растянется.</a:t>
            </a:r>
          </a:p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Красная девица сидит в темнице, а коса на улице.</a:t>
            </a:r>
          </a:p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Два братца пошли в воду купаться.</a:t>
            </a:r>
          </a:p>
          <a:p>
            <a:endParaRPr lang="ru-RU" sz="1800" smtClean="0"/>
          </a:p>
        </p:txBody>
      </p:sp>
      <p:pic>
        <p:nvPicPr>
          <p:cNvPr id="15363" name="Рисунок 7" descr="C:\Users\User\AppData\Local\Microsoft\Windows\Temporary Internet Files\Content.IE5\UAHG5E2T\MC90043438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60350"/>
            <a:ext cx="8318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1412875"/>
            <a:ext cx="17684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181225"/>
            <a:ext cx="169227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2500" y="4437063"/>
            <a:ext cx="18954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99288" y="3716338"/>
            <a:ext cx="17176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Отгадайте загадки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Серый, усатый, морковку грызет, да не в лесу живет.</a:t>
            </a:r>
          </a:p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Четыре грязных копытца залезли прямо в корытце.</a:t>
            </a:r>
          </a:p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Кто без бревен через реки мосты кладет?</a:t>
            </a:r>
          </a:p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Блещет в речке чистой спинкой серебристой.</a:t>
            </a:r>
          </a:p>
        </p:txBody>
      </p:sp>
      <p:pic>
        <p:nvPicPr>
          <p:cNvPr id="16387" name="Рисунок 8" descr="C:\Users\User\AppData\Local\Microsoft\Windows\Temporary Internet Files\Content.IE5\UAHG5E2T\MC90043438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33375"/>
            <a:ext cx="720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5638" y="1557338"/>
            <a:ext cx="17541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5638" y="3521075"/>
            <a:ext cx="172878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5084763"/>
            <a:ext cx="2252662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2492375"/>
            <a:ext cx="1989138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864096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Где спрятался звук?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850" y="1700213"/>
            <a:ext cx="3455988" cy="1873250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начале слова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середине слова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конце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Рисунок 6" descr="C:\Users\User\AppData\Local\Microsoft\Windows\Temporary Internet Files\Content.IE5\NSLLKVEZ\dglxasset[1].asp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4813"/>
            <a:ext cx="12160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4149725"/>
            <a:ext cx="3184525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3573463"/>
            <a:ext cx="339090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29088" y="1341438"/>
            <a:ext cx="27876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Где спрятался звук?</a:t>
            </a:r>
            <a:endParaRPr lang="ru-RU" sz="4000" dirty="0"/>
          </a:p>
        </p:txBody>
      </p:sp>
      <p:pic>
        <p:nvPicPr>
          <p:cNvPr id="18434" name="Рисунок 3" descr="C:\Users\User\AppData\Local\Microsoft\Windows\Temporary Internet Files\Content.IE5\NSLLKVEZ\dglxasset[1].asp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4813"/>
            <a:ext cx="12160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84213" y="1936750"/>
            <a:ext cx="29511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 начале слова</a:t>
            </a:r>
          </a:p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середине слова</a:t>
            </a:r>
          </a:p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 конце слова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9825" y="4365625"/>
            <a:ext cx="302895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6013" y="4005263"/>
            <a:ext cx="26924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484313"/>
            <a:ext cx="28987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Твердый или мягкий ?</a:t>
            </a:r>
            <a:endParaRPr lang="ru-RU" sz="4000" dirty="0"/>
          </a:p>
        </p:txBody>
      </p:sp>
      <p:pic>
        <p:nvPicPr>
          <p:cNvPr id="19458" name="Рисунок 5" descr="C:\Users\USER\AppData\Local\Microsoft\Windows\INetCache\IE\4CTPM507\MC90043799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1512888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133600"/>
            <a:ext cx="25923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2924175"/>
            <a:ext cx="2811463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Твердый или мягкий ?</a:t>
            </a:r>
            <a:endParaRPr lang="ru-RU" sz="4000" dirty="0"/>
          </a:p>
        </p:txBody>
      </p:sp>
      <p:pic>
        <p:nvPicPr>
          <p:cNvPr id="20482" name="Рисунок 5" descr="C:\Users\USER\AppData\Local\Microsoft\Windows\INetCache\IE\4CTPM507\MC90043799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92100"/>
            <a:ext cx="13684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644900"/>
            <a:ext cx="3365500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4675" y="1916113"/>
            <a:ext cx="410368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Твердый или мягкий 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Рисунок 4" descr="C:\Users\USER\AppData\Local\Microsoft\Windows\INetCache\IE\V6IC8IXA\MC90035859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3213100"/>
            <a:ext cx="290988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5" descr="C:\Users\USER\AppData\Local\Microsoft\Windows\INetCache\IE\4CTPM507\MC90043799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413" y="404813"/>
            <a:ext cx="1368425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4413" y="2060575"/>
            <a:ext cx="3624262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3216275"/>
            <a:ext cx="2909888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Найдите лишнее слово</a:t>
            </a:r>
            <a:endParaRPr lang="ru-RU" sz="4000" dirty="0"/>
          </a:p>
        </p:txBody>
      </p:sp>
      <p:pic>
        <p:nvPicPr>
          <p:cNvPr id="22530" name="Объект 3" descr="C:\Users\USER\AppData\Local\Microsoft\Windows\INetCache\IE\BYCOR80L\MC900346891[1].wm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994025"/>
            <a:ext cx="2376488" cy="1587500"/>
          </a:xfrm>
        </p:spPr>
      </p:pic>
      <p:pic>
        <p:nvPicPr>
          <p:cNvPr id="22531" name="Рисунок 10" descr="C:\Users\USER\AppData\Local\Microsoft\Windows\INetCache\IE\7U8ZIEQA\MC90044203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1525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2833688"/>
            <a:ext cx="2749550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2833688"/>
            <a:ext cx="27368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75025" y="2833688"/>
            <a:ext cx="2709863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516</TotalTime>
  <Words>142</Words>
  <Application>Microsoft Office PowerPoint</Application>
  <PresentationFormat>Экран (4:3)</PresentationFormat>
  <Paragraphs>43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Отгадайте загадки</vt:lpstr>
      <vt:lpstr>Отгадайте загадки</vt:lpstr>
      <vt:lpstr>Где спрятался звук?</vt:lpstr>
      <vt:lpstr>Где спрятался звук?</vt:lpstr>
      <vt:lpstr>Твердый или мягкий ?</vt:lpstr>
      <vt:lpstr>Твердый или мягкий ?</vt:lpstr>
      <vt:lpstr>Твердый или мягкий ?</vt:lpstr>
      <vt:lpstr>Найдите лишнее слово</vt:lpstr>
      <vt:lpstr>Найдите лишнее слово</vt:lpstr>
      <vt:lpstr>Повторите скороговорку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звуков Р и Рь</dc:title>
  <dc:creator>User</dc:creator>
  <cp:lastModifiedBy>Ирина</cp:lastModifiedBy>
  <cp:revision>49</cp:revision>
  <dcterms:created xsi:type="dcterms:W3CDTF">2014-02-14T10:10:22Z</dcterms:created>
  <dcterms:modified xsi:type="dcterms:W3CDTF">2022-01-07T03:58:35Z</dcterms:modified>
</cp:coreProperties>
</file>