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7" r:id="rId4"/>
    <p:sldId id="258" r:id="rId5"/>
    <p:sldId id="259" r:id="rId6"/>
    <p:sldId id="260" r:id="rId7"/>
    <p:sldId id="261" r:id="rId8"/>
    <p:sldId id="262" r:id="rId9"/>
    <p:sldId id="268" r:id="rId10"/>
    <p:sldId id="263" r:id="rId11"/>
    <p:sldId id="264" r:id="rId12"/>
    <p:sldId id="266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0CC4"/>
    <a:srgbClr val="33CC33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94660"/>
  </p:normalViewPr>
  <p:slideViewPr>
    <p:cSldViewPr>
      <p:cViewPr varScale="1">
        <p:scale>
          <a:sx n="69" d="100"/>
          <a:sy n="69" d="100"/>
        </p:scale>
        <p:origin x="141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0B346-A4F8-4611-970A-4939754F5DDD}" type="datetimeFigureOut">
              <a:rPr lang="ru-RU"/>
              <a:pPr>
                <a:defRPr/>
              </a:pPr>
              <a:t>07.01.2022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F5EB2-3CDF-4C96-BD81-F8C4C76F89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41BA7-B763-404B-B710-15C19F6E8178}" type="datetimeFigureOut">
              <a:rPr lang="ru-RU"/>
              <a:pPr>
                <a:defRPr/>
              </a:pPr>
              <a:t>07.01.2022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D1A75-8220-47F6-A0DC-83FEB79F7A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B32C48-EB26-4785-9516-D2D27DD41D43}" type="datetimeFigureOut">
              <a:rPr lang="ru-RU"/>
              <a:pPr>
                <a:defRPr/>
              </a:pPr>
              <a:t>07.01.2022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E6A1EF-5981-4665-9345-316AFBC689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6FEAD0-2A9E-4105-B5F4-E9088CEC26E6}" type="datetimeFigureOut">
              <a:rPr lang="ru-RU"/>
              <a:pPr>
                <a:defRPr/>
              </a:pPr>
              <a:t>07.01.2022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3F648F-4A32-4E81-B05F-23BF0EB7D0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DCE9D-0A1A-4250-BEEB-45667071EBEE}" type="datetimeFigureOut">
              <a:rPr lang="ru-RU"/>
              <a:pPr>
                <a:defRPr/>
              </a:pPr>
              <a:t>07.01.2022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FBABE-AA89-40AE-AA7A-87CD472A98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3AADA-CF75-4C7F-8844-069D1DADDCF1}" type="datetimeFigureOut">
              <a:rPr lang="ru-RU"/>
              <a:pPr>
                <a:defRPr/>
              </a:pPr>
              <a:t>07.01.2022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6A16F-7C37-45D4-A7AF-58B0ACF325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9BF7B6-A1E6-43FE-A7C0-A009DD852537}" type="datetimeFigureOut">
              <a:rPr lang="ru-RU"/>
              <a:pPr>
                <a:defRPr/>
              </a:pPr>
              <a:t>07.01.2022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9260A-03C1-430A-A6F0-D91CA37655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3E0B33-51A9-4377-96C4-EC057E6C2D71}" type="datetimeFigureOut">
              <a:rPr lang="ru-RU"/>
              <a:pPr>
                <a:defRPr/>
              </a:pPr>
              <a:t>07.01.2022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D60BEB-8215-4899-9A9B-D9FEF1A89B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C0DAB-5B2B-4D83-81ED-9164230F5F2D}" type="datetimeFigureOut">
              <a:rPr lang="ru-RU"/>
              <a:pPr>
                <a:defRPr/>
              </a:pPr>
              <a:t>07.01.2022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4B783-B672-49EC-9BB4-D187141CD5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49F543-5882-4339-801D-BB82F24EBBE0}" type="datetimeFigureOut">
              <a:rPr lang="ru-RU"/>
              <a:pPr>
                <a:defRPr/>
              </a:pPr>
              <a:t>07.01.2022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B3CD7-234D-40C4-8869-8466892706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94D6D-8452-4914-9EA5-D87CF4799E97}" type="datetimeFigureOut">
              <a:rPr lang="ru-RU"/>
              <a:pPr>
                <a:defRPr/>
              </a:pPr>
              <a:t>07.01.2022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CC512D-BF2A-40DF-8883-CE13ACA112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31E64AE-D62A-498F-A6E1-2B90ED7BE650}" type="datetimeFigureOut">
              <a:rPr lang="ru-RU"/>
              <a:pPr>
                <a:defRPr/>
              </a:pPr>
              <a:t>07.01.2022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4E9CDA1-C9F0-4571-94F3-E95511BD89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Documents and Settings\Пользователь\Мои документы\фото\слайды для работ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449512" y="2395948"/>
            <a:ext cx="4500562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Буква  </a:t>
            </a:r>
            <a:r>
              <a:rPr lang="ru-RU" sz="5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</a:p>
        </p:txBody>
      </p:sp>
      <p:pic>
        <p:nvPicPr>
          <p:cNvPr id="13318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682423">
            <a:off x="468313" y="2492375"/>
            <a:ext cx="1530350" cy="229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929853">
            <a:off x="1619250" y="4365625"/>
            <a:ext cx="1660525" cy="21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C:\Documents and Settings\Пользователь\Мои документы\фото\слайды для работ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85750" y="1500188"/>
            <a:ext cx="828675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ПРОВЕДИ  ЗВУКОВОЙ  АНАЛИЗ  СЛОВ</a:t>
            </a:r>
          </a:p>
        </p:txBody>
      </p:sp>
      <p:pic>
        <p:nvPicPr>
          <p:cNvPr id="4" name="Рисунок 3" descr="1290026219_z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9238" y="1822450"/>
            <a:ext cx="2786062" cy="307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85750" y="4929188"/>
            <a:ext cx="500063" cy="5715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000125" y="4929188"/>
            <a:ext cx="500063" cy="5715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714500" y="4929188"/>
            <a:ext cx="500063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28875" y="4929188"/>
            <a:ext cx="500063" cy="5715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929313" y="4929188"/>
            <a:ext cx="500062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572250" y="4929188"/>
            <a:ext cx="500063" cy="5715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286625" y="4929188"/>
            <a:ext cx="500063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001000" y="4929188"/>
            <a:ext cx="500063" cy="5715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5" name="Рисунок 14" descr="1290025760_z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21363" y="1822450"/>
            <a:ext cx="3005137" cy="298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рямоугольник 16"/>
          <p:cNvSpPr/>
          <p:nvPr/>
        </p:nvSpPr>
        <p:spPr>
          <a:xfrm>
            <a:off x="285750" y="5715000"/>
            <a:ext cx="571500" cy="85725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1714500" y="5715000"/>
            <a:ext cx="571500" cy="85725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428875" y="5715000"/>
            <a:ext cx="571500" cy="85725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929313" y="5715000"/>
            <a:ext cx="571500" cy="85725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6643688" y="5715000"/>
            <a:ext cx="571500" cy="85725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7358063" y="5715000"/>
            <a:ext cx="571500" cy="85725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8072438" y="5715000"/>
            <a:ext cx="571500" cy="85725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357188" y="5786438"/>
            <a:ext cx="500062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З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1643063" y="5786438"/>
            <a:ext cx="4286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М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2428875" y="5786438"/>
            <a:ext cx="4286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000125" y="5715000"/>
            <a:ext cx="571500" cy="85725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>
            <a:off x="1000125" y="5786438"/>
            <a:ext cx="500063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6000750" y="5786438"/>
            <a:ext cx="4286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З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6715125" y="5786438"/>
            <a:ext cx="4286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У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7429500" y="5786438"/>
            <a:ext cx="5000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Б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8001000" y="5786438"/>
            <a:ext cx="4286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/>
      <p:bldP spid="27" grpId="0"/>
      <p:bldP spid="28" grpId="0"/>
      <p:bldP spid="29" grpId="0" animBg="1"/>
      <p:bldP spid="30" grpId="0"/>
      <p:bldP spid="31" grpId="0"/>
      <p:bldP spid="32" grpId="0"/>
      <p:bldP spid="33" grpId="0"/>
      <p:bldP spid="3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C:\Documents and Settings\Пользователь\Мои документы\фото\слайды для работ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85750" y="1571625"/>
            <a:ext cx="5214938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СОСТАВЬ   ПРЕДЛОЖЕНИЯ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69851" y="3000375"/>
            <a:ext cx="1001712" cy="158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571500" y="3500438"/>
            <a:ext cx="785813" cy="158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643063" y="3500438"/>
            <a:ext cx="928687" cy="158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786063" y="3500438"/>
            <a:ext cx="857250" cy="158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3929063" y="3500438"/>
            <a:ext cx="857250" cy="158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Овал 16"/>
          <p:cNvSpPr/>
          <p:nvPr/>
        </p:nvSpPr>
        <p:spPr>
          <a:xfrm>
            <a:off x="5000625" y="3357563"/>
            <a:ext cx="214313" cy="200025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 rot="5400000">
            <a:off x="3144044" y="4785519"/>
            <a:ext cx="1000125" cy="158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3643313" y="5286375"/>
            <a:ext cx="785812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4786313" y="5286375"/>
            <a:ext cx="928687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564" name="TextBox 27"/>
          <p:cNvSpPr txBox="1">
            <a:spLocks noChangeArrowheads="1"/>
          </p:cNvSpPr>
          <p:nvPr/>
        </p:nvSpPr>
        <p:spPr bwMode="auto">
          <a:xfrm>
            <a:off x="5857875" y="4714875"/>
            <a:ext cx="1143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НА</a:t>
            </a:r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>
            <a:off x="7143750" y="5286375"/>
            <a:ext cx="85725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1" name="Овал 30"/>
          <p:cNvSpPr/>
          <p:nvPr/>
        </p:nvSpPr>
        <p:spPr>
          <a:xfrm>
            <a:off x="8215313" y="5072063"/>
            <a:ext cx="214312" cy="200025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56363" y="1182688"/>
            <a:ext cx="2657475" cy="349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4175" y="3541713"/>
            <a:ext cx="2719388" cy="334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C:\Documents and Settings\Пользователь\Мои документы\фото\слайды для работ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875" y="2468563"/>
            <a:ext cx="8204200" cy="322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500313" y="1714500"/>
            <a:ext cx="40005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РАЗМИНКА ДЛЯ РУК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 rot="5400000">
            <a:off x="4107657" y="3964781"/>
            <a:ext cx="928688" cy="31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6643688" y="4143375"/>
            <a:ext cx="928687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C:\Documents and Settings\Пользователь\Мои документы\фото\слайды для работы.jpg"/>
          <p:cNvPicPr>
            <a:picLocks noChangeAspect="1" noChangeArrowheads="1"/>
          </p:cNvPicPr>
          <p:nvPr/>
        </p:nvPicPr>
        <p:blipFill>
          <a:blip r:embed="rId2"/>
          <a:srcRect t="22581" r="2258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41563" y="298450"/>
            <a:ext cx="4271962" cy="608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82686">
            <a:off x="6605588" y="3497263"/>
            <a:ext cx="1660525" cy="21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2061878">
            <a:off x="730250" y="1017588"/>
            <a:ext cx="1530350" cy="229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C:\Documents and Settings\Пользователь\Мои документы\фото\слайды для работ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1290025686_z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2863" y="2243138"/>
            <a:ext cx="2444751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1290025686_z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29138" y="3743325"/>
            <a:ext cx="2371725" cy="244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1290025760_z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43138" y="3816350"/>
            <a:ext cx="2371725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1290026219_z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42113" y="2236788"/>
            <a:ext cx="2517775" cy="231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428875" y="1785938"/>
            <a:ext cx="4357688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НАЗОВИ ОБЩИЙ ЗВУК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929063" y="2428875"/>
            <a:ext cx="1071562" cy="10715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4143375" y="2428875"/>
            <a:ext cx="642938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 animBg="1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C:\Documents and Settings\Пользователь\Мои документы\фото\слайды для работ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1290026307_z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15888" y="1670050"/>
            <a:ext cx="2578101" cy="244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1290026293_z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57388" y="3743325"/>
            <a:ext cx="2657475" cy="251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1290026293_z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02163" y="3743325"/>
            <a:ext cx="2584450" cy="251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1290026307_z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02413" y="1530350"/>
            <a:ext cx="2444750" cy="258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500313" y="1714500"/>
            <a:ext cx="428625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НАЗОВИ</a:t>
            </a: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ОБЩИЙ ЗВУК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071938" y="2357438"/>
            <a:ext cx="1143000" cy="114300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43375" y="2357438"/>
            <a:ext cx="1000125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err="1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Зь</a:t>
            </a:r>
            <a:endParaRPr lang="ru-RU" sz="60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 animBg="1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C:\Documents and Settings\Пользователь\Мои документы\фото\слайды для работ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428750" y="1857375"/>
            <a:ext cx="1071563" cy="1071563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286500" y="1928813"/>
            <a:ext cx="1071563" cy="107156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1857375" y="2928938"/>
            <a:ext cx="2214563" cy="85725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10800000" flipV="1">
            <a:off x="4786313" y="3000375"/>
            <a:ext cx="2000250" cy="785813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43263" y="3749675"/>
            <a:ext cx="2517775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285750" y="3571875"/>
            <a:ext cx="3071813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ЭТУ БУКВУ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85813" y="4357688"/>
            <a:ext cx="257175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ПОСМОТРИ !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857875" y="3643313"/>
            <a:ext cx="2928938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ОНА СОВСЕМ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929313" y="4357688"/>
            <a:ext cx="3571875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ЦИФРА  </a:t>
            </a:r>
            <a:r>
              <a:rPr lang="ru-RU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3!</a:t>
            </a:r>
            <a:endParaRPr lang="ru-RU" sz="28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Picture 9" descr="C:\Documents and Settings\Natalya\Рабочий стол\к занятию семушева\9 семушев.jpe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334" t="35341" r="33333" b="41994"/>
          <a:stretch>
            <a:fillRect/>
          </a:stretch>
        </p:blipFill>
        <p:spPr bwMode="auto">
          <a:xfrm>
            <a:off x="1571625" y="1928813"/>
            <a:ext cx="785813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0" descr="C:\Documents and Settings\Natalya\Рабочий стол\к занятию семушева\9семушева.jpe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1818" t="37173" r="31818" b="42880"/>
          <a:stretch>
            <a:fillRect/>
          </a:stretch>
        </p:blipFill>
        <p:spPr bwMode="auto">
          <a:xfrm>
            <a:off x="6429375" y="2000250"/>
            <a:ext cx="785813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2" grpId="0"/>
      <p:bldP spid="13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C:\Documents and Settings\Пользователь\Мои документы\фото\слайды для работ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F:\буква з 001.jpg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68625" y="1768475"/>
            <a:ext cx="3279775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14313" y="5643563"/>
            <a:ext cx="5214937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Заяц затейливо уши сложил,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00250" y="6143625"/>
            <a:ext cx="5357813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Букву красивую изобразил.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6513" y="1395413"/>
            <a:ext cx="3127376" cy="327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35675" y="1474788"/>
            <a:ext cx="2895600" cy="373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C:\Documents and Settings\Пользователь\Мои документы\фото\слайды для работ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 r="74690" b="66956"/>
          <a:stretch>
            <a:fillRect/>
          </a:stretch>
        </p:blipFill>
        <p:spPr bwMode="auto">
          <a:xfrm>
            <a:off x="214313" y="1873250"/>
            <a:ext cx="2643187" cy="212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 l="24690" t="-67" r="50616" b="67023"/>
          <a:stretch>
            <a:fillRect/>
          </a:stretch>
        </p:blipFill>
        <p:spPr bwMode="auto">
          <a:xfrm>
            <a:off x="214313" y="4429125"/>
            <a:ext cx="2684462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/>
          <a:srcRect l="48766" r="25310" b="67023"/>
          <a:stretch>
            <a:fillRect/>
          </a:stretch>
        </p:blipFill>
        <p:spPr bwMode="auto">
          <a:xfrm>
            <a:off x="3214688" y="1857375"/>
            <a:ext cx="2727325" cy="213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/>
          <a:srcRect t="31976" r="74692" b="33978"/>
          <a:stretch>
            <a:fillRect/>
          </a:stretch>
        </p:blipFill>
        <p:spPr bwMode="auto">
          <a:xfrm>
            <a:off x="3286125" y="4429125"/>
            <a:ext cx="271462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/>
          <a:srcRect l="48766" t="31976" r="25308" b="33978"/>
          <a:stretch>
            <a:fillRect/>
          </a:stretch>
        </p:blipFill>
        <p:spPr bwMode="auto">
          <a:xfrm>
            <a:off x="6215063" y="1857375"/>
            <a:ext cx="264795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3"/>
          <a:srcRect l="24690" t="32043" r="50000" b="33913"/>
          <a:stretch>
            <a:fillRect/>
          </a:stretch>
        </p:blipFill>
        <p:spPr bwMode="auto">
          <a:xfrm>
            <a:off x="6357938" y="4429125"/>
            <a:ext cx="258445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0" y="214313"/>
            <a:ext cx="3000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260CC4"/>
                </a:solidFill>
                <a:latin typeface="Times New Roman" pitchFamily="18" charset="0"/>
                <a:cs typeface="Times New Roman" pitchFamily="18" charset="0"/>
              </a:rPr>
              <a:t>ПРОЧИТАЙ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7072313" y="285750"/>
            <a:ext cx="1857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260CC4"/>
                </a:solidFill>
                <a:latin typeface="Times New Roman" pitchFamily="18" charset="0"/>
                <a:cs typeface="Times New Roman" pitchFamily="18" charset="0"/>
              </a:rPr>
              <a:t>СЛОГИ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C:\Documents and Settings\Пользователь\Мои документы\фото\слайды для работ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14313" y="285750"/>
            <a:ext cx="3000375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ВСТАВЬ   </a:t>
            </a:r>
          </a:p>
          <a:p>
            <a:r>
              <a:rPr lang="ru-RU" sz="2800" b="1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   БУКВУ  </a:t>
            </a:r>
            <a:r>
              <a:rPr lang="ru-RU" sz="6000" b="1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                            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643688" y="142875"/>
            <a:ext cx="2500312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ПРОЧИТАЙ</a:t>
            </a:r>
          </a:p>
          <a:p>
            <a:endParaRPr lang="ru-RU" sz="2800" b="1">
              <a:solidFill>
                <a:srgbClr val="9933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        СЛОВА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85750" y="1500188"/>
            <a:ext cx="18573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>
                <a:solidFill>
                  <a:srgbClr val="260CC4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200" b="1">
                <a:solidFill>
                  <a:srgbClr val="260CC4"/>
                </a:solidFill>
                <a:latin typeface="Times New Roman" pitchFamily="18" charset="0"/>
                <a:cs typeface="Times New Roman" pitchFamily="18" charset="0"/>
              </a:rPr>
              <a:t>  УБЫ</a:t>
            </a:r>
          </a:p>
        </p:txBody>
      </p:sp>
      <p:pic>
        <p:nvPicPr>
          <p:cNvPr id="6" name="Рисунок 5" descr="1290025760_z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70113" y="1547813"/>
            <a:ext cx="2017712" cy="179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85750" y="4286250"/>
            <a:ext cx="178593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260CC4"/>
                </a:solidFill>
                <a:latin typeface="Times New Roman" pitchFamily="18" charset="0"/>
                <a:cs typeface="Times New Roman" pitchFamily="18" charset="0"/>
              </a:rPr>
              <a:t>КО </a:t>
            </a:r>
            <a:r>
              <a:rPr lang="ru-RU" sz="6000" b="1">
                <a:solidFill>
                  <a:srgbClr val="260CC4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200" b="1">
                <a:solidFill>
                  <a:srgbClr val="260CC4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70113" y="3902075"/>
            <a:ext cx="2041525" cy="216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357688" y="1500188"/>
            <a:ext cx="20002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260CC4"/>
                </a:solidFill>
                <a:latin typeface="Times New Roman" pitchFamily="18" charset="0"/>
                <a:cs typeface="Times New Roman" pitchFamily="18" charset="0"/>
              </a:rPr>
              <a:t>ВА </a:t>
            </a:r>
            <a:r>
              <a:rPr lang="ru-RU" sz="6000" b="1">
                <a:solidFill>
                  <a:srgbClr val="260CC4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200" b="1">
                <a:solidFill>
                  <a:srgbClr val="260CC4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35763" y="1547813"/>
            <a:ext cx="1987550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357688" y="4429125"/>
            <a:ext cx="192881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260CC4"/>
                </a:solidFill>
                <a:latin typeface="Times New Roman" pitchFamily="18" charset="0"/>
                <a:cs typeface="Times New Roman" pitchFamily="18" charset="0"/>
              </a:rPr>
              <a:t>ТА </a:t>
            </a:r>
            <a:r>
              <a:rPr lang="ru-RU" sz="6000" b="1">
                <a:solidFill>
                  <a:srgbClr val="260CC4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200" b="1">
                <a:solidFill>
                  <a:srgbClr val="260CC4"/>
                </a:solidFill>
                <a:latin typeface="Times New Roman" pitchFamily="18" charset="0"/>
                <a:cs typeface="Times New Roman" pitchFamily="18" charset="0"/>
              </a:rPr>
              <a:t>Ы </a:t>
            </a: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69088" y="4048125"/>
            <a:ext cx="22733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9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C:\Documents and Settings\Пользователь\Мои документы\фото\слайды для работ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4357688" y="1714500"/>
            <a:ext cx="4786312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260CC4"/>
                </a:solidFill>
                <a:latin typeface="Calibri" pitchFamily="34" charset="0"/>
              </a:rPr>
              <a:t>Вечер зимний в небе синем</a:t>
            </a:r>
          </a:p>
          <a:p>
            <a:r>
              <a:rPr lang="ru-RU" sz="2800" b="1">
                <a:solidFill>
                  <a:srgbClr val="260CC4"/>
                </a:solidFill>
                <a:latin typeface="Calibri" pitchFamily="34" charset="0"/>
              </a:rPr>
              <a:t>Звезды синие зажег.</a:t>
            </a:r>
          </a:p>
          <a:p>
            <a:r>
              <a:rPr lang="ru-RU" sz="2800" b="1">
                <a:solidFill>
                  <a:srgbClr val="260CC4"/>
                </a:solidFill>
                <a:latin typeface="Calibri" pitchFamily="34" charset="0"/>
              </a:rPr>
              <a:t>Ветви сыплют синий иней</a:t>
            </a:r>
          </a:p>
          <a:p>
            <a:r>
              <a:rPr lang="ru-RU" sz="2800" b="1">
                <a:solidFill>
                  <a:srgbClr val="260CC4"/>
                </a:solidFill>
                <a:latin typeface="Calibri" pitchFamily="34" charset="0"/>
              </a:rPr>
              <a:t>На заснеженный  лужок.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0"/>
            <a:ext cx="4286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260CC4"/>
                </a:solidFill>
                <a:latin typeface="Times New Roman" pitchFamily="18" charset="0"/>
                <a:cs typeface="Times New Roman" pitchFamily="18" charset="0"/>
              </a:rPr>
              <a:t>ФИЗМИНУТКА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2357438"/>
            <a:ext cx="4143375" cy="369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</TotalTime>
  <Words>87</Words>
  <Application>Microsoft Office PowerPoint</Application>
  <PresentationFormat>Экран (4:3)</PresentationFormat>
  <Paragraphs>39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Ирина</cp:lastModifiedBy>
  <cp:revision>61</cp:revision>
  <dcterms:modified xsi:type="dcterms:W3CDTF">2022-01-07T04:01:23Z</dcterms:modified>
</cp:coreProperties>
</file>