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5024" autoAdjust="0"/>
  </p:normalViewPr>
  <p:slideViewPr>
    <p:cSldViewPr>
      <p:cViewPr varScale="1">
        <p:scale>
          <a:sx n="75" d="100"/>
          <a:sy n="75" d="100"/>
        </p:scale>
        <p:origin x="-166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4475F-B4ED-4EF6-83A4-9BA05944A41E}" type="datetimeFigureOut">
              <a:rPr lang="ru-RU" smtClean="0"/>
              <a:t>28.11.2021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EF9B8-D112-4CD5-A9F8-CFB0A57D31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фон фин.грам.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61630"/>
            <a:ext cx="9429752" cy="72196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768" y="1714488"/>
            <a:ext cx="2000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ПАМЯТКА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для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педагогов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14290"/>
            <a:ext cx="26432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Финансовая грамотность – это психологическое качество человека, показывающее степень его осведомленности в финансовых вопросах, умение зарабатывать и управлять деньгами. 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214290"/>
            <a:ext cx="30718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дошкольном возрасте под финансовой грамотностью понимаются воспитание у ребенка бережливости, деловитости и рационального поведения в отношении простых обменных операций, здоровой ценностной оценки любых результатов труда, будь то товары или деньги, а также формирование у ребенка правильного представления о финансовом мире, которое сможет помочь ему стать самостоятельным и успешным человеком, принимающим грамотные, взвешенные решения.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72396" y="5857892"/>
            <a:ext cx="1571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err="1" smtClean="0"/>
              <a:t>Излучинск</a:t>
            </a:r>
            <a:endParaRPr lang="ru-RU" dirty="0" smtClean="0"/>
          </a:p>
          <a:p>
            <a:r>
              <a:rPr lang="ru-RU" dirty="0" smtClean="0"/>
              <a:t>         2021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ин.грам.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95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2021-11-28T13:42:27Z</dcterms:created>
  <dcterms:modified xsi:type="dcterms:W3CDTF">2021-11-28T15:00:18Z</dcterms:modified>
</cp:coreProperties>
</file>