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3D24E-86A4-42BC-92B9-2FAD57DE41D9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80CE-77AE-4C45-B1C7-427E5A451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53D96-E515-4856-A6A3-9BC9EB7D8664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FDB4-F25B-46C6-AB80-5DB4CE174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D8D38-9E39-4886-A61A-BCF8842DE352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4185D-EC48-4F29-92BB-1B6F233C6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37E2A-CF7B-410A-973F-58528D4F2709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B6B6D-ABE6-4508-98E5-F4DB541E8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347DB-BB53-4DA5-95D2-B20243AEBFB0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8DA5D-7509-439A-8D28-3EFCA88D6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1665C-050D-413B-AD0D-B5ACC5A94D30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4E037-B5F1-4740-80D7-7FBE73D0D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ADE9-3415-486C-9A7E-93B01217D997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798D-5DDF-4E1C-A89D-79AE5307C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9BEBF-14A1-42BD-A1F2-190633E07888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D0EBC-E57A-433C-8EA1-AB8AAFBED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E1B9-382E-4E98-9C68-F44BAC13463D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E711-6856-4BE4-A99D-6660E6C2A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DF52F-A90C-4107-A5FB-5F01D18175C8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F900D-2344-4914-9D47-B34D27F6D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52C82-F6FA-4884-B3BD-F59D2E969C88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B11B9-6A5B-44C7-9CA3-178CAF5DB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0D616750-60CA-416A-9344-0F30E37EFE92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E57133CA-9DF3-451C-8AC5-740C29FDE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26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Учим звуки</a:t>
            </a:r>
            <a:br>
              <a:rPr lang="ru-RU" dirty="0" smtClean="0"/>
            </a:br>
            <a:r>
              <a:rPr lang="en-US" dirty="0"/>
              <a:t>[</a:t>
            </a:r>
            <a:r>
              <a:rPr lang="ru-RU" dirty="0"/>
              <a:t>с</a:t>
            </a:r>
            <a:r>
              <a:rPr lang="en-US" dirty="0"/>
              <a:t>] </a:t>
            </a:r>
            <a:r>
              <a:rPr lang="ru-RU" dirty="0"/>
              <a:t>и</a:t>
            </a:r>
            <a:r>
              <a:rPr lang="en-US" dirty="0"/>
              <a:t> [</a:t>
            </a:r>
            <a:r>
              <a:rPr lang="ru-RU" dirty="0"/>
              <a:t>ш</a:t>
            </a:r>
            <a:r>
              <a:rPr lang="en-US" dirty="0"/>
              <a:t>]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Рифмушки</a:t>
            </a:r>
            <a:endParaRPr lang="ru-RU" dirty="0"/>
          </a:p>
        </p:txBody>
      </p:sp>
      <p:sp>
        <p:nvSpPr>
          <p:cNvPr id="22530" name="Объект 4"/>
          <p:cNvSpPr>
            <a:spLocks noGrp="1"/>
          </p:cNvSpPr>
          <p:nvPr>
            <p:ph sz="half" idx="2"/>
          </p:nvPr>
        </p:nvSpPr>
        <p:spPr>
          <a:xfrm>
            <a:off x="539750" y="1600200"/>
            <a:ext cx="814705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Положили в миску …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Надевал пожарный …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Сладко спит в берлоге …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На столе с салатом …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2531" name="Объект 6" descr="http://ursu.opt.ru/attach/file_documents_bRfu7Y5MV..jpg"/>
          <p:cNvPicPr>
            <a:picLocks noGrp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16463" y="1700213"/>
            <a:ext cx="1795462" cy="1514475"/>
          </a:xfrm>
        </p:spPr>
      </p:pic>
      <p:pic>
        <p:nvPicPr>
          <p:cNvPr id="22532" name="Рисунок 7" descr="http://img.thesun.co.uk/multimedia/archive/01127/bowl_682_1127537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588" y="1773238"/>
            <a:ext cx="19431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8" descr="http://i038.radikal.ru/0804/33/678249db12e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191000"/>
            <a:ext cx="187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9" descr="http://horeca-trade.narod.ru/Japan/yaponscayakuhnya_foto/melamin/black_red/9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65938" y="4149725"/>
            <a:ext cx="1809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5775" y="-458788"/>
            <a:ext cx="8229600" cy="160020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Кому что нужно</a:t>
            </a:r>
            <a:endParaRPr lang="ru-RU" dirty="0"/>
          </a:p>
        </p:txBody>
      </p:sp>
      <p:pic>
        <p:nvPicPr>
          <p:cNvPr id="23554" name="Объект 6" descr="http://bulk.destructoid.com/ul/user/1/1578-173784-colombianchesssetm600jpg-620x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4695825"/>
            <a:ext cx="1728787" cy="1800225"/>
          </a:xfrm>
        </p:spPr>
      </p:pic>
      <p:pic>
        <p:nvPicPr>
          <p:cNvPr id="23555" name="Рисунок 7" descr="http://www.sport-gym.ru/iout.php?where=b&amp;id=12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413" y="4783138"/>
            <a:ext cx="151288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8" descr="http://www.fcp-pbdd.ru/notgame/68878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4724400"/>
            <a:ext cx="1944687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9" descr="http://www.allblinds.ru/files/lib/dzhv-0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56388" y="4684713"/>
            <a:ext cx="20764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10" descr="http://img-6.photosight.ru/af5/2872734_lar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288" y="1408113"/>
            <a:ext cx="21875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11" descr="http://s55.radikal.ru/i148/0907/a7/15dd01739e1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08713" y="1412875"/>
            <a:ext cx="2524125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12" descr="http://img-fotki.yandex.ru/get/6/lachattenoire.3/0_3a69_e9680524_XL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87638" y="1417638"/>
            <a:ext cx="17526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Рисунок 13" descr="http://www.sportsdaily.ru/pictures/items/0008/1170/ruslan_ponomarev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0563" y="1417638"/>
            <a:ext cx="165576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 стрелкой 2"/>
          <p:cNvCxnSpPr/>
          <p:nvPr/>
        </p:nvCxnSpPr>
        <p:spPr>
          <a:xfrm>
            <a:off x="1692275" y="3213100"/>
            <a:ext cx="5183188" cy="14716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3" idx="2"/>
            <a:endCxn id="9" idx="0"/>
          </p:cNvCxnSpPr>
          <p:nvPr/>
        </p:nvCxnSpPr>
        <p:spPr>
          <a:xfrm>
            <a:off x="3563938" y="3973513"/>
            <a:ext cx="1620837" cy="750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908175" y="3973513"/>
            <a:ext cx="3276600" cy="71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2"/>
          </p:cNvCxnSpPr>
          <p:nvPr/>
        </p:nvCxnSpPr>
        <p:spPr>
          <a:xfrm flipH="1">
            <a:off x="3563938" y="3325813"/>
            <a:ext cx="3906837" cy="1398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Выучи стихотворения</a:t>
            </a:r>
            <a:endParaRPr lang="ru-RU" dirty="0"/>
          </a:p>
        </p:txBody>
      </p:sp>
      <p:sp>
        <p:nvSpPr>
          <p:cNvPr id="24578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Кошка, кот и шесть котят</a:t>
            </a:r>
          </a:p>
          <a:p>
            <a:pPr eaLnBrk="1" hangingPunct="1"/>
            <a:r>
              <a:rPr lang="ru-RU" sz="2000" smtClean="0"/>
              <a:t>Ехать в Кошкино хотят.</a:t>
            </a:r>
          </a:p>
          <a:p>
            <a:pPr eaLnBrk="1" hangingPunct="1"/>
            <a:r>
              <a:rPr lang="ru-RU" sz="2000" smtClean="0"/>
              <a:t>Сели кошки у окошек.</a:t>
            </a:r>
          </a:p>
          <a:p>
            <a:pPr eaLnBrk="1" hangingPunct="1"/>
            <a:r>
              <a:rPr lang="ru-RU" sz="2000" smtClean="0"/>
              <a:t>Восемь окон – восемь кошек.</a:t>
            </a:r>
          </a:p>
          <a:p>
            <a:pPr eaLnBrk="1" hangingPunct="1"/>
            <a:r>
              <a:rPr lang="ru-RU" sz="2000" smtClean="0"/>
              <a:t>Просят у проводника</a:t>
            </a:r>
          </a:p>
          <a:p>
            <a:pPr eaLnBrk="1" hangingPunct="1"/>
            <a:r>
              <a:rPr lang="ru-RU" sz="2000" smtClean="0"/>
              <a:t>Восемь чашек молока.</a:t>
            </a:r>
          </a:p>
          <a:p>
            <a:pPr eaLnBrk="1" hangingPunct="1"/>
            <a:endParaRPr lang="ru-RU" smtClean="0"/>
          </a:p>
        </p:txBody>
      </p:sp>
      <p:sp>
        <p:nvSpPr>
          <p:cNvPr id="24579" name="Объект 5"/>
          <p:cNvSpPr>
            <a:spLocks noGrp="1"/>
          </p:cNvSpPr>
          <p:nvPr>
            <p:ph sz="quarter" idx="13"/>
          </p:nvPr>
        </p:nvSpPr>
        <p:spPr>
          <a:xfrm>
            <a:off x="365125" y="1600200"/>
            <a:ext cx="4041775" cy="4525963"/>
          </a:xfrm>
        </p:spPr>
        <p:txBody>
          <a:bodyPr/>
          <a:lstStyle/>
          <a:p>
            <a:pPr eaLnBrk="1" hangingPunct="1"/>
            <a:r>
              <a:rPr lang="ru-RU" sz="2000" smtClean="0"/>
              <a:t>Шесть пушистых кошек</a:t>
            </a:r>
          </a:p>
          <a:p>
            <a:pPr eaLnBrk="1" hangingPunct="1"/>
            <a:r>
              <a:rPr lang="ru-RU" sz="2000" smtClean="0"/>
              <a:t>На спинке шерстку грели</a:t>
            </a:r>
          </a:p>
          <a:p>
            <a:pPr eaLnBrk="1" hangingPunct="1"/>
            <a:r>
              <a:rPr lang="ru-RU" sz="2000" smtClean="0"/>
              <a:t>И солнышку весеннему</a:t>
            </a:r>
          </a:p>
          <a:p>
            <a:pPr eaLnBrk="1" hangingPunct="1"/>
            <a:r>
              <a:rPr lang="ru-RU" sz="2000" smtClean="0"/>
              <a:t>Кошачьи песни пели.</a:t>
            </a:r>
          </a:p>
        </p:txBody>
      </p:sp>
      <p:pic>
        <p:nvPicPr>
          <p:cNvPr id="24580" name="p195736279" descr="http://animated-images.su/_ph/13/2/195736279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250" y="2771775"/>
            <a:ext cx="28575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6" descr="C:\Documents and Settings\Чупров Леонид\Мои документы\А. наглядность\А. фон природа\18.gif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188" y="333375"/>
            <a:ext cx="7993062" cy="626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Учимся не путать звуки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 smtClean="0"/>
              <a:t>] </a:t>
            </a:r>
            <a:r>
              <a:rPr lang="ru-RU" dirty="0" smtClean="0"/>
              <a:t>и</a:t>
            </a:r>
            <a:r>
              <a:rPr lang="en-US" dirty="0" smtClean="0"/>
              <a:t> [</a:t>
            </a:r>
            <a:r>
              <a:rPr lang="ru-RU" dirty="0" smtClean="0"/>
              <a:t>ш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«Повторюшка»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    шу – су                                  шутки - сутки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    су – шу                                  суметь - шуметь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    са – ша                                  касса - каша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    ша – са                                  крыса - крыша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Слоги заблудились</a:t>
            </a:r>
            <a:endParaRPr lang="ru-RU" dirty="0"/>
          </a:p>
        </p:txBody>
      </p:sp>
      <p:pic>
        <p:nvPicPr>
          <p:cNvPr id="15362" name="Объект 21" descr="http://s56.radikal.ru/i154/1006/5d/3d6016eebdc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8" y="3829050"/>
            <a:ext cx="1871662" cy="1441450"/>
          </a:xfrm>
        </p:spPr>
      </p:pic>
      <p:sp>
        <p:nvSpPr>
          <p:cNvPr id="4" name="Овал 3"/>
          <p:cNvSpPr/>
          <p:nvPr/>
        </p:nvSpPr>
        <p:spPr>
          <a:xfrm>
            <a:off x="4500563" y="2001838"/>
            <a:ext cx="993775" cy="10048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су</a:t>
            </a:r>
          </a:p>
        </p:txBody>
      </p:sp>
      <p:sp>
        <p:nvSpPr>
          <p:cNvPr id="5" name="Овал 4"/>
          <p:cNvSpPr/>
          <p:nvPr/>
        </p:nvSpPr>
        <p:spPr>
          <a:xfrm>
            <a:off x="260350" y="1025525"/>
            <a:ext cx="996950" cy="10350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са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3062288" y="984250"/>
            <a:ext cx="1082675" cy="1044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со</a:t>
            </a:r>
          </a:p>
        </p:txBody>
      </p:sp>
      <p:sp>
        <p:nvSpPr>
          <p:cNvPr id="18" name="Овал 17"/>
          <p:cNvSpPr/>
          <p:nvPr/>
        </p:nvSpPr>
        <p:spPr>
          <a:xfrm>
            <a:off x="5540375" y="1025525"/>
            <a:ext cx="1119188" cy="1003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ша</a:t>
            </a:r>
            <a:endParaRPr lang="ru-RU" sz="3200" dirty="0"/>
          </a:p>
        </p:txBody>
      </p:sp>
      <p:sp>
        <p:nvSpPr>
          <p:cNvPr id="19" name="Овал 18"/>
          <p:cNvSpPr/>
          <p:nvPr/>
        </p:nvSpPr>
        <p:spPr>
          <a:xfrm>
            <a:off x="1547813" y="2092325"/>
            <a:ext cx="1157287" cy="982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шу</a:t>
            </a:r>
          </a:p>
        </p:txBody>
      </p:sp>
      <p:sp>
        <p:nvSpPr>
          <p:cNvPr id="20" name="Овал 19"/>
          <p:cNvSpPr/>
          <p:nvPr/>
        </p:nvSpPr>
        <p:spPr>
          <a:xfrm>
            <a:off x="7059613" y="2001838"/>
            <a:ext cx="1112837" cy="1027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шо</a:t>
            </a:r>
            <a:endParaRPr lang="ru-RU" sz="3200" dirty="0"/>
          </a:p>
        </p:txBody>
      </p:sp>
      <p:pic>
        <p:nvPicPr>
          <p:cNvPr id="15369" name="Рисунок 22" descr="http://b-zone.ru/wcmfiles/dakine_scruntch_beanies_10_800_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9938" y="3729038"/>
            <a:ext cx="1881187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23" descr="http://img.sunhome.ru/UsersGallery/wallpapers/89/162045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9788" y="5322888"/>
            <a:ext cx="162877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Рисунок 24" descr="http://www.tupolev.ru/images/Pictures/Gallery/204-300/204-300-vv2-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450" y="5300663"/>
            <a:ext cx="1681163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25" descr="http://panorama.pl.ua/uploads/posts/2009-11/1258557099_shub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86575" y="5143500"/>
            <a:ext cx="1620838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Рисунок 26" descr="http://www.ogram.ru/img/Gifts/sumki_rukzaki/KC6351_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21475" y="3284538"/>
            <a:ext cx="1663700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Рисунок 28" descr="http://ona.com.ua/wp-content/uploads/2010/01/med1-422x3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4563" y="3770313"/>
            <a:ext cx="19494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Рисунок 29" descr="http://www.detmodmag.ru/pictures/E090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22500" y="5322888"/>
            <a:ext cx="197961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>
            <a:stCxn id="5" idx="4"/>
          </p:cNvCxnSpPr>
          <p:nvPr/>
        </p:nvCxnSpPr>
        <p:spPr>
          <a:xfrm flipH="1">
            <a:off x="611188" y="2060575"/>
            <a:ext cx="147637" cy="1709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5" idx="5"/>
          </p:cNvCxnSpPr>
          <p:nvPr/>
        </p:nvCxnSpPr>
        <p:spPr>
          <a:xfrm flipH="1" flipV="1">
            <a:off x="1111250" y="1909763"/>
            <a:ext cx="365125" cy="3432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6" idx="4"/>
          </p:cNvCxnSpPr>
          <p:nvPr/>
        </p:nvCxnSpPr>
        <p:spPr>
          <a:xfrm flipH="1">
            <a:off x="3492500" y="2028825"/>
            <a:ext cx="111125" cy="2120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20" idx="2"/>
          </p:cNvCxnSpPr>
          <p:nvPr/>
        </p:nvCxnSpPr>
        <p:spPr>
          <a:xfrm flipV="1">
            <a:off x="3708400" y="2516188"/>
            <a:ext cx="3351213" cy="2928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713413" y="2028825"/>
            <a:ext cx="298450" cy="1951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011863" y="2028825"/>
            <a:ext cx="360362" cy="3703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464175" y="2708275"/>
            <a:ext cx="1484313" cy="1062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05100" y="2781300"/>
            <a:ext cx="4181475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8651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Подбери игрушки</a:t>
            </a:r>
            <a:endParaRPr lang="ru-RU" dirty="0"/>
          </a:p>
        </p:txBody>
      </p:sp>
      <p:pic>
        <p:nvPicPr>
          <p:cNvPr id="16386" name="Объект 3" descr="http://www.czaschita.ru/img/new13-8-2010/deti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43213" y="1916113"/>
            <a:ext cx="3457575" cy="295275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908050"/>
            <a:ext cx="13684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488" y="908050"/>
            <a:ext cx="148907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29241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9500" y="4437063"/>
            <a:ext cx="13684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2138" y="5267325"/>
            <a:ext cx="1341437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35825" y="2636838"/>
            <a:ext cx="167322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04025" y="5013325"/>
            <a:ext cx="1477963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43438" y="5016500"/>
            <a:ext cx="17129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-403225"/>
            <a:ext cx="8229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Закончи слово</a:t>
            </a:r>
            <a:endParaRPr lang="ru-RU" dirty="0"/>
          </a:p>
        </p:txBody>
      </p:sp>
      <p:pic>
        <p:nvPicPr>
          <p:cNvPr id="7" name="Объект 6" descr="http://babyhatchetblog.files.wordpress.com/2007/02/pineapple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19475" y="2266950"/>
            <a:ext cx="936625" cy="1306513"/>
          </a:xfrm>
        </p:spPr>
      </p:pic>
      <p:sp>
        <p:nvSpPr>
          <p:cNvPr id="4" name="Загнутый угол 3"/>
          <p:cNvSpPr/>
          <p:nvPr/>
        </p:nvSpPr>
        <p:spPr>
          <a:xfrm>
            <a:off x="323850" y="1196975"/>
            <a:ext cx="2087563" cy="98583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анана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каранда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малы…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3563938" y="1220788"/>
            <a:ext cx="2209800" cy="98425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какту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автобу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камы</a:t>
            </a:r>
            <a:r>
              <a:rPr lang="ru-RU" dirty="0"/>
              <a:t>…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6659563" y="1233488"/>
            <a:ext cx="2160587" cy="9144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глобу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ду</a:t>
            </a:r>
            <a:r>
              <a:rPr lang="ru-RU" dirty="0"/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пё</a:t>
            </a:r>
            <a:r>
              <a:rPr lang="ru-RU" dirty="0"/>
              <a:t>…</a:t>
            </a:r>
          </a:p>
        </p:txBody>
      </p:sp>
      <p:pic>
        <p:nvPicPr>
          <p:cNvPr id="8" name="Рисунок 7" descr="http://openclipart.org/people/barretr/barretr_Penci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1775" y="2492375"/>
            <a:ext cx="138747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55.radikal.ru/i149/0908/6b/6b4de314cab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92938" y="5013325"/>
            <a:ext cx="1493837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tc.ua/img/dpk/2002/4/cactus_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84325" y="3344863"/>
            <a:ext cx="1374775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8e.ru/kat/big/116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950" y="3327400"/>
            <a:ext cx="15335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3200/lenavoronova.1/0_9c3_c7fe38c8_XL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6100" y="3998913"/>
            <a:ext cx="1824038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birja-vdv.az/pub/uploads/29p1hpk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0525" y="4946650"/>
            <a:ext cx="11938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rezus.ru/upload/dush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55875" y="5241925"/>
            <a:ext cx="158115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023.radikal.ru/0905/1e/1aaaaa622d7b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146675" y="2644775"/>
            <a:ext cx="18192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350"/>
            <a:ext cx="8229600" cy="9747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Скажи правильно</a:t>
            </a:r>
            <a:endParaRPr lang="ru-RU" dirty="0"/>
          </a:p>
        </p:txBody>
      </p:sp>
      <p:pic>
        <p:nvPicPr>
          <p:cNvPr id="18434" name="Объект 3" descr="http://s39.radikal.ru/i083/0906/ca/ed14b07ee91a.gif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765175"/>
            <a:ext cx="2747963" cy="2260600"/>
          </a:xfrm>
        </p:spPr>
      </p:pic>
      <p:pic>
        <p:nvPicPr>
          <p:cNvPr id="18435" name="Рисунок 4" descr="http://dic.academic.ru/pictures/wiki/files/72/Hwy_4_-_Abba_Hillel_Silver_Junctio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3429000"/>
            <a:ext cx="2838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http://www.roksana-art.com/uploads/2009/pastushok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41925" y="4149725"/>
            <a:ext cx="2128838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http://www.sportsdaily.ru/pictures/items/0008/1170/ruslan_ponomare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68938" y="1246188"/>
            <a:ext cx="16748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Объект 3" descr="http://www.100sp.ru/pic/goods/4106/17887/43264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2046288"/>
            <a:ext cx="1976438" cy="3052762"/>
          </a:xfrm>
        </p:spPr>
      </p:pic>
      <p:pic>
        <p:nvPicPr>
          <p:cNvPr id="19459" name="Рисунок 4" descr="http://s55.radikal.ru/i148/0907/a7/15dd01739e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5600" y="4292600"/>
            <a:ext cx="3171825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http://news.siona.ru/images/155752.35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1773238"/>
            <a:ext cx="288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7" descr="http://img-fotki.yandex.ru/get/6/lachattenoire.3/0_3a69_e9680524_X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6900" y="2492375"/>
            <a:ext cx="1752600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Посчитай</a:t>
            </a:r>
            <a:endParaRPr lang="ru-RU" dirty="0"/>
          </a:p>
        </p:txBody>
      </p:sp>
      <p:pic>
        <p:nvPicPr>
          <p:cNvPr id="20482" name="Объект 10" descr="http://www.weblancer.net/files/portfolio/910/91021/23309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95613" y="1590675"/>
            <a:ext cx="2995612" cy="3122613"/>
          </a:xfrm>
        </p:spPr>
      </p:pic>
      <p:sp>
        <p:nvSpPr>
          <p:cNvPr id="5" name="Восьмиугольник 4"/>
          <p:cNvSpPr/>
          <p:nvPr/>
        </p:nvSpPr>
        <p:spPr>
          <a:xfrm>
            <a:off x="539750" y="3335338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6" name="Восьмиугольник 5"/>
          <p:cNvSpPr/>
          <p:nvPr/>
        </p:nvSpPr>
        <p:spPr>
          <a:xfrm>
            <a:off x="1547813" y="426561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  <p:sp>
        <p:nvSpPr>
          <p:cNvPr id="7" name="Восьмиугольник 6"/>
          <p:cNvSpPr/>
          <p:nvPr/>
        </p:nvSpPr>
        <p:spPr>
          <a:xfrm>
            <a:off x="3059113" y="47926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</a:t>
            </a:r>
          </a:p>
        </p:txBody>
      </p:sp>
      <p:sp>
        <p:nvSpPr>
          <p:cNvPr id="8" name="Восьмиугольник 7"/>
          <p:cNvSpPr/>
          <p:nvPr/>
        </p:nvSpPr>
        <p:spPr>
          <a:xfrm>
            <a:off x="5076825" y="47926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</a:p>
        </p:txBody>
      </p:sp>
      <p:sp>
        <p:nvSpPr>
          <p:cNvPr id="9" name="Восьмиугольник 8"/>
          <p:cNvSpPr/>
          <p:nvPr/>
        </p:nvSpPr>
        <p:spPr>
          <a:xfrm>
            <a:off x="6588125" y="40052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</a:p>
        </p:txBody>
      </p:sp>
      <p:sp>
        <p:nvSpPr>
          <p:cNvPr id="10" name="Восьмиугольник 9"/>
          <p:cNvSpPr/>
          <p:nvPr/>
        </p:nvSpPr>
        <p:spPr>
          <a:xfrm>
            <a:off x="7740650" y="3132138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6" name="Объект 9" descr="http://www.games-mm.ru/userfiles/Image/good/photo_2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11413" y="1196975"/>
            <a:ext cx="4286250" cy="3114675"/>
          </a:xfrm>
        </p:spPr>
      </p:pic>
      <p:sp>
        <p:nvSpPr>
          <p:cNvPr id="4" name="Восьмиугольник 3"/>
          <p:cNvSpPr/>
          <p:nvPr/>
        </p:nvSpPr>
        <p:spPr>
          <a:xfrm>
            <a:off x="488950" y="3309938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5" name="Восьмиугольник 4"/>
          <p:cNvSpPr/>
          <p:nvPr/>
        </p:nvSpPr>
        <p:spPr>
          <a:xfrm>
            <a:off x="1403350" y="41830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  <p:sp>
        <p:nvSpPr>
          <p:cNvPr id="6" name="Восьмиугольник 5"/>
          <p:cNvSpPr/>
          <p:nvPr/>
        </p:nvSpPr>
        <p:spPr>
          <a:xfrm>
            <a:off x="2317750" y="48688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</a:t>
            </a:r>
          </a:p>
        </p:txBody>
      </p:sp>
      <p:sp>
        <p:nvSpPr>
          <p:cNvPr id="7" name="Восьмиугольник 6"/>
          <p:cNvSpPr/>
          <p:nvPr/>
        </p:nvSpPr>
        <p:spPr>
          <a:xfrm>
            <a:off x="6826250" y="407511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</a:p>
        </p:txBody>
      </p:sp>
      <p:sp>
        <p:nvSpPr>
          <p:cNvPr id="8" name="Восьмиугольник 7"/>
          <p:cNvSpPr/>
          <p:nvPr/>
        </p:nvSpPr>
        <p:spPr>
          <a:xfrm>
            <a:off x="5911850" y="4868863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</a:p>
        </p:txBody>
      </p:sp>
      <p:sp>
        <p:nvSpPr>
          <p:cNvPr id="9" name="Восьмиугольник 8"/>
          <p:cNvSpPr/>
          <p:nvPr/>
        </p:nvSpPr>
        <p:spPr>
          <a:xfrm>
            <a:off x="7740650" y="3309938"/>
            <a:ext cx="914400" cy="9144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326</TotalTime>
  <Words>155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Courier New</vt:lpstr>
      <vt:lpstr>Palatino Linotype</vt:lpstr>
      <vt:lpstr>Исполнительная</vt:lpstr>
      <vt:lpstr>Учим звуки [с] и [ш] </vt:lpstr>
      <vt:lpstr>Учимся не путать звуки [с] и [ш]</vt:lpstr>
      <vt:lpstr>Слоги заблудились</vt:lpstr>
      <vt:lpstr>Подбери игрушки</vt:lpstr>
      <vt:lpstr>Закончи слово</vt:lpstr>
      <vt:lpstr>Скажи правильно</vt:lpstr>
      <vt:lpstr>Презентация PowerPoint</vt:lpstr>
      <vt:lpstr>Посчитай</vt:lpstr>
      <vt:lpstr>Презентация PowerPoint</vt:lpstr>
      <vt:lpstr>Рифмушки</vt:lpstr>
      <vt:lpstr>Кому что нужно</vt:lpstr>
      <vt:lpstr>Выучи стихотворения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звуки</dc:title>
  <dc:creator>user</dc:creator>
  <cp:lastModifiedBy>Ирина</cp:lastModifiedBy>
  <cp:revision>29</cp:revision>
  <dcterms:created xsi:type="dcterms:W3CDTF">2011-01-08T16:14:58Z</dcterms:created>
  <dcterms:modified xsi:type="dcterms:W3CDTF">2022-01-07T04:18:08Z</dcterms:modified>
</cp:coreProperties>
</file>