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3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3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95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0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5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3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40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60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2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4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4807E-DAE6-49C0-9B93-9A75EC097B8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C68CF-4166-4F77-8B96-6F7D1FF58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6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1503" y="914400"/>
            <a:ext cx="9212239" cy="88710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/>
              <a:t>Мной был оформлен интерьер детского сада.</a:t>
            </a:r>
            <a:br>
              <a:rPr lang="ru-RU" sz="2400" b="1" dirty="0" smtClean="0"/>
            </a:br>
            <a:r>
              <a:rPr lang="ru-RU" sz="2400" b="1" dirty="0" smtClean="0"/>
              <a:t>На сене оформлена палитра из декоративных тарелочек, расписанных красками</a:t>
            </a:r>
            <a:endParaRPr lang="ru-RU" sz="2400" dirty="0"/>
          </a:p>
        </p:txBody>
      </p:sp>
      <p:pic>
        <p:nvPicPr>
          <p:cNvPr id="6" name="Рисунок 5" descr="C:\Users\Администратор\Desktop\20211019_14194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9" t="-498" r="20670"/>
          <a:stretch/>
        </p:blipFill>
        <p:spPr bwMode="auto">
          <a:xfrm rot="5400000">
            <a:off x="3990917" y="1019532"/>
            <a:ext cx="4537710" cy="6429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3799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.  Мной был оформлен интерьер детского сада. На сене оформлена палитра из декоративных тарелочек, расписанных красками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  Мной был оформлен интерьер детского сада. На сене оформлена палитра из декоративных тарелочек, расписанных красками</dc:title>
  <dc:creator>Пользователь Windows</dc:creator>
  <cp:lastModifiedBy>Пользователь Windows</cp:lastModifiedBy>
  <cp:revision>1</cp:revision>
  <dcterms:created xsi:type="dcterms:W3CDTF">2022-02-03T10:05:04Z</dcterms:created>
  <dcterms:modified xsi:type="dcterms:W3CDTF">2022-02-03T10:07:56Z</dcterms:modified>
</cp:coreProperties>
</file>