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D7F9B3A-A163-4E89-9DD6-9582D337DACA}" type="datetimeFigureOut">
              <a:rPr lang="ru-RU" smtClean="0"/>
              <a:pPr/>
              <a:t>07.01.2022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C29F615-F446-4C9A-84B5-A5CB4E8FC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3.gif"/><Relationship Id="rId7" Type="http://schemas.openxmlformats.org/officeDocument/2006/relationships/image" Target="../media/image9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533400"/>
            <a:ext cx="6663684" cy="28681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Дифференциация звуков</a:t>
            </a:r>
            <a:b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ВВ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-ФФ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785794"/>
            <a:ext cx="164307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714356"/>
            <a:ext cx="135732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714356"/>
            <a:ext cx="164307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im3-tub-ru.yandex.net/i?id=257791505-39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1538" y="2857496"/>
            <a:ext cx="1714512" cy="144662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5009" y="3214686"/>
          <a:ext cx="2357455" cy="571504"/>
        </p:xfrm>
        <a:graphic>
          <a:graphicData uri="http://schemas.openxmlformats.org/drawingml/2006/table">
            <a:tbl>
              <a:tblPr/>
              <a:tblGrid>
                <a:gridCol w="471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4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4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4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14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92D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715008" y="4357694"/>
          <a:ext cx="2428892" cy="571504"/>
        </p:xfrm>
        <a:graphic>
          <a:graphicData uri="http://schemas.openxmlformats.org/drawingml/2006/table">
            <a:tbl>
              <a:tblPr/>
              <a:tblGrid>
                <a:gridCol w="330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0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26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26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26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92D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92D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Определите  позицию звуков «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в-в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’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«Ф-Ф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’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в словах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28662" y="4071942"/>
          <a:ext cx="6743578" cy="192786"/>
        </p:xfrm>
        <a:graphic>
          <a:graphicData uri="http://schemas.openxmlformats.org/drawingml/2006/table">
            <a:tbl>
              <a:tblPr/>
              <a:tblGrid>
                <a:gridCol w="19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3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56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9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74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69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6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734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692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7692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8259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7692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7692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7692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639123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7692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7692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76924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74057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76924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82606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43476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</a:tblGrid>
              <a:tr h="45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28" marR="673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5366" name="Рисунок 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857496"/>
            <a:ext cx="704850" cy="914400"/>
          </a:xfrm>
          <a:prstGeom prst="rect">
            <a:avLst/>
          </a:prstGeom>
          <a:noFill/>
        </p:spPr>
      </p:pic>
      <p:pic>
        <p:nvPicPr>
          <p:cNvPr id="15361" name="Рисунок 6" descr="BD00114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3000372"/>
            <a:ext cx="352425" cy="800100"/>
          </a:xfrm>
          <a:prstGeom prst="rect">
            <a:avLst/>
          </a:prstGeom>
          <a:noFill/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1876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3362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410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0" y="490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390" name="Рисунок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000372"/>
            <a:ext cx="714380" cy="861083"/>
          </a:xfrm>
          <a:prstGeom prst="rect">
            <a:avLst/>
          </a:prstGeom>
          <a:noFill/>
        </p:spPr>
      </p:pic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0" y="491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0" y="6657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" name="Рисунок 24" descr="D:\мама\картинки лагерь\stddir1\AN02322_.WM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2428868"/>
            <a:ext cx="912041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00892" y="3000372"/>
            <a:ext cx="785818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E:\мама\stddir1\AN04117_.WM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00364" y="2928934"/>
            <a:ext cx="112009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1714480" y="857232"/>
            <a:ext cx="4572032" cy="550072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Ворона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Повар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Провода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Посевы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Фрукты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Фасоль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Шкафы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Кофе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Фабрика  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9697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Прочитайте слова, определите количество слогов и назовите ударную гласную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6" name="Picture 4" descr="http://darkspw.at.ua/_nw/0/400854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3" y="357166"/>
            <a:ext cx="1285883" cy="2266558"/>
          </a:xfrm>
          <a:prstGeom prst="rect">
            <a:avLst/>
          </a:prstGeom>
          <a:noFill/>
        </p:spPr>
      </p:pic>
      <p:pic>
        <p:nvPicPr>
          <p:cNvPr id="90118" name="Picture 6" descr="http://dl9.glitter-graphics.net/pub/1377/1377039x1xpkbsu2u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40" y="285728"/>
            <a:ext cx="1609917" cy="2214578"/>
          </a:xfrm>
          <a:prstGeom prst="rect">
            <a:avLst/>
          </a:prstGeom>
          <a:noFill/>
        </p:spPr>
      </p:pic>
      <p:sp>
        <p:nvSpPr>
          <p:cNvPr id="8" name="5-конечная звезда 7"/>
          <p:cNvSpPr/>
          <p:nvPr/>
        </p:nvSpPr>
        <p:spPr>
          <a:xfrm>
            <a:off x="2285984" y="142852"/>
            <a:ext cx="1928826" cy="150019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В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4786314" y="357166"/>
            <a:ext cx="1571636" cy="107157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0123" name="Рисунок 3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4929198"/>
            <a:ext cx="847725" cy="847725"/>
          </a:xfrm>
          <a:prstGeom prst="rect">
            <a:avLst/>
          </a:prstGeom>
          <a:noFill/>
        </p:spPr>
      </p:pic>
      <p:pic>
        <p:nvPicPr>
          <p:cNvPr id="90121" name="Рисунок 3" descr="AN04097_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3714752"/>
            <a:ext cx="781050" cy="571500"/>
          </a:xfrm>
          <a:prstGeom prst="rect">
            <a:avLst/>
          </a:prstGeom>
          <a:noFill/>
        </p:spPr>
      </p:pic>
      <p:pic>
        <p:nvPicPr>
          <p:cNvPr id="90120" name="Рисунок 11" descr="FD00998_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86182" y="3643314"/>
            <a:ext cx="1071570" cy="785818"/>
          </a:xfrm>
          <a:prstGeom prst="rect">
            <a:avLst/>
          </a:prstGeom>
          <a:noFill/>
        </p:spPr>
      </p:pic>
      <p:sp>
        <p:nvSpPr>
          <p:cNvPr id="9012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0126" name="Rectangle 1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0127" name="Rectangle 15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0128" name="Rectangle 16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0129" name="Rectangle 17"/>
          <p:cNvSpPr>
            <a:spLocks noChangeArrowheads="1"/>
          </p:cNvSpPr>
          <p:nvPr/>
        </p:nvSpPr>
        <p:spPr bwMode="auto">
          <a:xfrm>
            <a:off x="0" y="481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0131" name="Рисунок 1" descr="AN02322_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071934" y="4714884"/>
            <a:ext cx="914400" cy="1352550"/>
          </a:xfrm>
          <a:prstGeom prst="rect">
            <a:avLst/>
          </a:prstGeom>
          <a:noFill/>
        </p:spPr>
      </p:pic>
      <p:pic>
        <p:nvPicPr>
          <p:cNvPr id="90130" name="Рисунок 6" descr="EN00264_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285852" y="3357562"/>
            <a:ext cx="1285884" cy="1009650"/>
          </a:xfrm>
          <a:prstGeom prst="rect">
            <a:avLst/>
          </a:prstGeom>
          <a:noFill/>
        </p:spPr>
      </p:pic>
      <p:sp>
        <p:nvSpPr>
          <p:cNvPr id="9013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0133" name="Rectangle 21"/>
          <p:cNvSpPr>
            <a:spLocks noChangeArrowheads="1"/>
          </p:cNvSpPr>
          <p:nvPr/>
        </p:nvSpPr>
        <p:spPr bwMode="auto">
          <a:xfrm>
            <a:off x="0" y="2819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6" name="Рисунок 25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500166" y="4857760"/>
            <a:ext cx="11715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143</TotalTime>
  <Words>46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Schoolbook</vt:lpstr>
      <vt:lpstr>Times New Roman</vt:lpstr>
      <vt:lpstr>Wingdings</vt:lpstr>
      <vt:lpstr>Wingdings 2</vt:lpstr>
      <vt:lpstr>Эркер</vt:lpstr>
      <vt:lpstr>Дифференциация звуков  ВВ’-ФФ’</vt:lpstr>
      <vt:lpstr>Презентация PowerPoint</vt:lpstr>
      <vt:lpstr>Определите  позицию звуков «в-в’» «Ф-Ф’»  в словах</vt:lpstr>
      <vt:lpstr>Прочитайте слова, определите количество слогов и назовите ударную гласную  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звуков  ВВ’-ФФ’</dc:title>
  <dc:creator>Admin</dc:creator>
  <cp:lastModifiedBy>Ирина</cp:lastModifiedBy>
  <cp:revision>17</cp:revision>
  <dcterms:created xsi:type="dcterms:W3CDTF">2012-01-12T07:45:29Z</dcterms:created>
  <dcterms:modified xsi:type="dcterms:W3CDTF">2022-01-07T04:08:07Z</dcterms:modified>
</cp:coreProperties>
</file>