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DB5491A-6700-4B91-9174-E0AEA93B412F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0A0B3A9-FCDD-46C4-95C4-AA622A000E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5AE703-FCB6-4474-96F3-55BCDD7F0B0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E049DC-0140-4769-8ADA-FAF5C1AC4AF0}" type="datetimeFigureOut">
              <a:rPr lang="ru-RU" smtClean="0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C0AB20-F605-433A-89F7-6CAF0A0509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679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4B113F-46BC-4F6A-AD58-595A49B4A849}" type="datetimeFigureOut">
              <a:rPr lang="ru-RU" smtClean="0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962BE0-C5C3-460B-B9BB-847C631371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255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4B113F-46BC-4F6A-AD58-595A49B4A849}" type="datetimeFigureOut">
              <a:rPr lang="ru-RU" smtClean="0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962BE0-C5C3-460B-B9BB-847C631371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9989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4B113F-46BC-4F6A-AD58-595A49B4A849}" type="datetimeFigureOut">
              <a:rPr lang="ru-RU" smtClean="0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962BE0-C5C3-460B-B9BB-847C631371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100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4B113F-46BC-4F6A-AD58-595A49B4A849}" type="datetimeFigureOut">
              <a:rPr lang="ru-RU" smtClean="0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962BE0-C5C3-460B-B9BB-847C631371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0330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4B113F-46BC-4F6A-AD58-595A49B4A849}" type="datetimeFigureOut">
              <a:rPr lang="ru-RU" smtClean="0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962BE0-C5C3-460B-B9BB-847C631371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119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6A21DB-CAC2-4286-8995-408224F84BD6}" type="datetimeFigureOut">
              <a:rPr lang="ru-RU" smtClean="0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76185C-E1F1-4450-9C95-3895DC4CA6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61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8BAE4E-4EB9-4CE1-AB61-68C55E1AA64E}" type="datetimeFigureOut">
              <a:rPr lang="ru-RU" smtClean="0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671AEC-EFAA-4290-80D9-5248BD76FC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107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0E8CA1-EF36-4207-8424-EBF0011E0817}" type="datetimeFigureOut">
              <a:rPr lang="ru-RU" smtClean="0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CD8146-FCAF-4639-A38E-D7546131B3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45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1BAA62-3800-43C4-A3DB-E836D8EB8E7E}" type="datetimeFigureOut">
              <a:rPr lang="ru-RU" smtClean="0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49ADBF-B574-4721-B250-AE5A0E9100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732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598F03-D81C-4046-B021-B327CCC12C91}" type="datetimeFigureOut">
              <a:rPr lang="ru-RU" smtClean="0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33705-7026-404C-8D06-7B13D265BB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769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CD6700-0416-41D6-BD19-990742BDEB7F}" type="datetimeFigureOut">
              <a:rPr lang="ru-RU" smtClean="0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36FA87-9B1D-44D2-820D-2B05B285A5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838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7D7E95-7BC1-49D1-8C20-3BECB6AF9064}" type="datetimeFigureOut">
              <a:rPr lang="ru-RU" smtClean="0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96CA5-3A09-4C37-B2EB-7E0EA1F38A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00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048C11-F76A-40DA-9077-5DB91568E16A}" type="datetimeFigureOut">
              <a:rPr lang="ru-RU" smtClean="0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E6968B-BA60-470D-B43B-431B9EB3C4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0D94AD-108E-4C14-9F89-EC1BE3E236E6}" type="datetimeFigureOut">
              <a:rPr lang="ru-RU" smtClean="0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F0E5E1-4F81-4D0B-AD3F-1832976C48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973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76B4DA-6B31-4A6E-BA4F-7DBD1308F4B5}" type="datetimeFigureOut">
              <a:rPr lang="ru-RU" smtClean="0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51C98F-3A27-4AA1-AAC3-682E525D19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269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04B113F-46BC-4F6A-AD58-595A49B4A849}" type="datetimeFigureOut">
              <a:rPr lang="ru-RU" smtClean="0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6E962BE0-C5C3-460B-B9BB-847C631371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312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  <p:sldLayoutId id="2147483766" r:id="rId14"/>
    <p:sldLayoutId id="2147483767" r:id="rId15"/>
    <p:sldLayoutId id="214748376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67744" y="1556792"/>
            <a:ext cx="7488832" cy="13223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Отгадай загадки</a:t>
            </a:r>
            <a:endParaRPr lang="ru-RU" dirty="0"/>
          </a:p>
        </p:txBody>
      </p:sp>
      <p:sp>
        <p:nvSpPr>
          <p:cNvPr id="2457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smtClean="0"/>
              <a:t>Хвостом виляет,</a:t>
            </a:r>
          </a:p>
          <a:p>
            <a:pPr marL="0" indent="0">
              <a:buFont typeface="Wingdings 2" pitchFamily="18" charset="2"/>
              <a:buNone/>
            </a:pPr>
            <a:r>
              <a:rPr lang="ru-RU" smtClean="0"/>
              <a:t>Зубаста, а не лает.</a:t>
            </a:r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2228850"/>
            <a:ext cx="3749675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smtClean="0"/>
              <a:t>Кто меня назвать не сможет?</a:t>
            </a:r>
          </a:p>
          <a:p>
            <a:pPr marL="0" indent="0">
              <a:buFont typeface="Wingdings 2" pitchFamily="18" charset="2"/>
              <a:buNone/>
            </a:pPr>
            <a:r>
              <a:rPr lang="ru-RU" smtClean="0"/>
              <a:t>Я на ежика похожа.</a:t>
            </a:r>
          </a:p>
          <a:p>
            <a:pPr marL="0" indent="0">
              <a:buFont typeface="Wingdings 2" pitchFamily="18" charset="2"/>
              <a:buNone/>
            </a:pPr>
            <a:r>
              <a:rPr lang="ru-RU" smtClean="0"/>
              <a:t>Я от пыли и от пятен</a:t>
            </a:r>
          </a:p>
          <a:p>
            <a:pPr marL="0" indent="0">
              <a:buFont typeface="Wingdings 2" pitchFamily="18" charset="2"/>
              <a:buNone/>
            </a:pPr>
            <a:r>
              <a:rPr lang="ru-RU" smtClean="0"/>
              <a:t>Охраняю ваше платье.</a:t>
            </a:r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3213100"/>
            <a:ext cx="3024187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3188" y="450850"/>
            <a:ext cx="8894762" cy="1152525"/>
          </a:xfrm>
        </p:spPr>
      </p:pic>
      <p:pic>
        <p:nvPicPr>
          <p:cNvPr id="26626" name="Объект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95513" y="4221163"/>
            <a:ext cx="4679950" cy="2398712"/>
          </a:xfrm>
        </p:spPr>
      </p:pic>
      <p:sp>
        <p:nvSpPr>
          <p:cNvPr id="5" name="Овал 4"/>
          <p:cNvSpPr/>
          <p:nvPr/>
        </p:nvSpPr>
        <p:spPr>
          <a:xfrm>
            <a:off x="2317750" y="290353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/>
              <a:t>2</a:t>
            </a:r>
          </a:p>
        </p:txBody>
      </p:sp>
      <p:sp>
        <p:nvSpPr>
          <p:cNvPr id="6" name="Овал 5"/>
          <p:cNvSpPr/>
          <p:nvPr/>
        </p:nvSpPr>
        <p:spPr>
          <a:xfrm>
            <a:off x="6084888" y="29305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/>
              <a:t>4</a:t>
            </a:r>
          </a:p>
        </p:txBody>
      </p:sp>
      <p:sp>
        <p:nvSpPr>
          <p:cNvPr id="7" name="Овал 6"/>
          <p:cNvSpPr/>
          <p:nvPr/>
        </p:nvSpPr>
        <p:spPr>
          <a:xfrm>
            <a:off x="6999288" y="40894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/>
              <a:t>5</a:t>
            </a:r>
          </a:p>
        </p:txBody>
      </p:sp>
      <p:sp>
        <p:nvSpPr>
          <p:cNvPr id="8" name="Овал 7"/>
          <p:cNvSpPr/>
          <p:nvPr/>
        </p:nvSpPr>
        <p:spPr>
          <a:xfrm>
            <a:off x="1187450" y="40894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/>
              <a:t>1</a:t>
            </a:r>
          </a:p>
        </p:txBody>
      </p:sp>
      <p:sp>
        <p:nvSpPr>
          <p:cNvPr id="9" name="Овал 8"/>
          <p:cNvSpPr/>
          <p:nvPr/>
        </p:nvSpPr>
        <p:spPr>
          <a:xfrm>
            <a:off x="4284663" y="23495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3188" y="450850"/>
            <a:ext cx="8894762" cy="1152525"/>
          </a:xfrm>
        </p:spPr>
      </p:pic>
      <p:sp>
        <p:nvSpPr>
          <p:cNvPr id="2765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 2" pitchFamily="18" charset="2"/>
              <a:buNone/>
            </a:pPr>
            <a:endParaRPr lang="ru-RU" smtClean="0"/>
          </a:p>
          <a:p>
            <a:pPr marL="0" indent="0">
              <a:buFont typeface="Wingdings 2" pitchFamily="18" charset="2"/>
              <a:buNone/>
            </a:pPr>
            <a:r>
              <a:rPr lang="ru-RU" sz="2400" smtClean="0"/>
              <a:t>Щи-щи-щи – ищем щавель мы на </a:t>
            </a:r>
            <a:r>
              <a:rPr lang="ru-RU" smtClean="0"/>
              <a:t>…</a:t>
            </a:r>
          </a:p>
          <a:p>
            <a:pPr marL="0" indent="0">
              <a:buFont typeface="Wingdings 2" pitchFamily="18" charset="2"/>
              <a:buNone/>
            </a:pPr>
            <a:endParaRPr lang="ru-RU" smtClean="0"/>
          </a:p>
          <a:p>
            <a:pPr marL="0" indent="0">
              <a:buFont typeface="Wingdings 2" pitchFamily="18" charset="2"/>
              <a:buNone/>
            </a:pPr>
            <a:endParaRPr lang="ru-RU" smtClean="0"/>
          </a:p>
          <a:p>
            <a:pPr marL="0" indent="0">
              <a:buFont typeface="Wingdings 2" pitchFamily="18" charset="2"/>
              <a:buNone/>
            </a:pPr>
            <a:endParaRPr lang="ru-RU" smtClean="0"/>
          </a:p>
          <a:p>
            <a:pPr marL="0" indent="0">
              <a:buFont typeface="Wingdings 2" pitchFamily="18" charset="2"/>
              <a:buNone/>
            </a:pPr>
            <a:r>
              <a:rPr lang="ru-RU" sz="2400" smtClean="0"/>
              <a:t>Щи-щи-щи – для ухи нужны …</a:t>
            </a:r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54725" y="1628775"/>
            <a:ext cx="2797175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3933825"/>
            <a:ext cx="2797175" cy="224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Расскажи стихотворение</a:t>
            </a:r>
            <a:endParaRPr lang="ru-RU" dirty="0"/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sz="2400" smtClean="0"/>
              <a:t>Два щенка щека к щеке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2400" smtClean="0"/>
              <a:t>Щиплют щетку в уголке.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2400" smtClean="0"/>
              <a:t>Да у щетки половой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2400" smtClean="0"/>
              <a:t>Палка есть над головой.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2400" smtClean="0"/>
              <a:t>Палка – щелк щенков с плеча!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2400" smtClean="0"/>
              <a:t>Два щенка ушли пища</a:t>
            </a:r>
            <a:r>
              <a:rPr lang="ru-RU" smtClean="0"/>
              <a:t>.</a:t>
            </a:r>
          </a:p>
        </p:txBody>
      </p:sp>
      <p:pic>
        <p:nvPicPr>
          <p:cNvPr id="28675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2565400"/>
            <a:ext cx="4032250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Ты молодец!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3188" y="450850"/>
            <a:ext cx="8894762" cy="1152525"/>
          </a:xfrm>
        </p:spPr>
      </p:pic>
      <p:pic>
        <p:nvPicPr>
          <p:cNvPr id="15362" name="Объект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80862" y="1603375"/>
            <a:ext cx="4695394" cy="4921969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Слоговая дорожка</a:t>
            </a:r>
            <a:endParaRPr lang="ru-RU" dirty="0"/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Font typeface="Wingdings 2" pitchFamily="18" charset="2"/>
              <a:buNone/>
            </a:pPr>
            <a:r>
              <a:rPr lang="ru-RU" sz="4800" smtClean="0"/>
              <a:t>А</a:t>
            </a:r>
          </a:p>
          <a:p>
            <a:pPr marL="0" indent="0">
              <a:buFont typeface="Wingdings 2" pitchFamily="18" charset="2"/>
              <a:buNone/>
            </a:pPr>
            <a:endParaRPr lang="ru-RU" sz="4800" smtClean="0"/>
          </a:p>
          <a:p>
            <a:pPr marL="0" indent="0">
              <a:buFont typeface="Wingdings 2" pitchFamily="18" charset="2"/>
              <a:buNone/>
            </a:pPr>
            <a:r>
              <a:rPr lang="ru-RU" sz="4800" smtClean="0"/>
              <a:t>О</a:t>
            </a:r>
          </a:p>
          <a:p>
            <a:pPr marL="0" indent="0">
              <a:buFont typeface="Wingdings 2" pitchFamily="18" charset="2"/>
              <a:buNone/>
            </a:pPr>
            <a:endParaRPr lang="ru-RU" sz="4800" smtClean="0"/>
          </a:p>
          <a:p>
            <a:pPr marL="0" indent="0">
              <a:buFont typeface="Wingdings 2" pitchFamily="18" charset="2"/>
              <a:buNone/>
            </a:pPr>
            <a:r>
              <a:rPr lang="ru-RU" sz="4800" smtClean="0"/>
              <a:t>у</a:t>
            </a:r>
          </a:p>
        </p:txBody>
      </p:sp>
      <p:pic>
        <p:nvPicPr>
          <p:cNvPr id="16387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1916113"/>
            <a:ext cx="3095625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>
            <a:endCxn id="6" idx="1"/>
          </p:cNvCxnSpPr>
          <p:nvPr/>
        </p:nvCxnSpPr>
        <p:spPr>
          <a:xfrm>
            <a:off x="900113" y="2205038"/>
            <a:ext cx="4392612" cy="1543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endCxn id="6" idx="1"/>
          </p:cNvCxnSpPr>
          <p:nvPr/>
        </p:nvCxnSpPr>
        <p:spPr>
          <a:xfrm flipV="1">
            <a:off x="900113" y="3748088"/>
            <a:ext cx="4392612" cy="1857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endCxn id="6" idx="1"/>
          </p:cNvCxnSpPr>
          <p:nvPr/>
        </p:nvCxnSpPr>
        <p:spPr>
          <a:xfrm flipV="1">
            <a:off x="684213" y="3748088"/>
            <a:ext cx="4608512" cy="21288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Font typeface="Wingdings 2" pitchFamily="18" charset="2"/>
              <a:buNone/>
            </a:pPr>
            <a:r>
              <a:rPr lang="ru-RU" sz="4800" smtClean="0"/>
              <a:t>И</a:t>
            </a:r>
          </a:p>
          <a:p>
            <a:pPr marL="0" indent="0">
              <a:buFont typeface="Wingdings 2" pitchFamily="18" charset="2"/>
              <a:buNone/>
            </a:pPr>
            <a:endParaRPr lang="ru-RU" sz="4800" smtClean="0"/>
          </a:p>
          <a:p>
            <a:pPr marL="0" indent="0">
              <a:buFont typeface="Wingdings 2" pitchFamily="18" charset="2"/>
              <a:buNone/>
            </a:pPr>
            <a:r>
              <a:rPr lang="ru-RU" sz="4800" smtClean="0"/>
              <a:t>Е</a:t>
            </a:r>
          </a:p>
          <a:p>
            <a:pPr marL="0" indent="0">
              <a:buFont typeface="Wingdings 2" pitchFamily="18" charset="2"/>
              <a:buNone/>
            </a:pPr>
            <a:endParaRPr lang="ru-RU" sz="4800" smtClean="0"/>
          </a:p>
          <a:p>
            <a:pPr marL="0" indent="0">
              <a:buFont typeface="Wingdings 2" pitchFamily="18" charset="2"/>
              <a:buNone/>
            </a:pPr>
            <a:r>
              <a:rPr lang="ru-RU" sz="4800" smtClean="0"/>
              <a:t>Ю</a:t>
            </a:r>
          </a:p>
        </p:txBody>
      </p:sp>
      <p:pic>
        <p:nvPicPr>
          <p:cNvPr id="17411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1773238"/>
            <a:ext cx="3311525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единительная линия 5"/>
          <p:cNvCxnSpPr>
            <a:endCxn id="4" idx="1"/>
          </p:cNvCxnSpPr>
          <p:nvPr/>
        </p:nvCxnSpPr>
        <p:spPr>
          <a:xfrm>
            <a:off x="900113" y="2205038"/>
            <a:ext cx="4319587" cy="15732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endCxn id="4" idx="1"/>
          </p:cNvCxnSpPr>
          <p:nvPr/>
        </p:nvCxnSpPr>
        <p:spPr>
          <a:xfrm flipV="1">
            <a:off x="827088" y="3778250"/>
            <a:ext cx="4392612" cy="155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900113" y="3778250"/>
            <a:ext cx="4319587" cy="2005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Назови картинки</a:t>
            </a:r>
            <a:endParaRPr lang="ru-RU" dirty="0"/>
          </a:p>
        </p:txBody>
      </p:sp>
      <p:pic>
        <p:nvPicPr>
          <p:cNvPr id="18434" name="Объект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412875"/>
            <a:ext cx="1944688" cy="2303463"/>
          </a:xfrm>
        </p:spPr>
      </p:pic>
      <p:pic>
        <p:nvPicPr>
          <p:cNvPr id="18435" name="Рисунок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7713" y="1663700"/>
            <a:ext cx="27082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62738" y="3990975"/>
            <a:ext cx="2016125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3990975"/>
            <a:ext cx="2303463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13563" y="1412875"/>
            <a:ext cx="151447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Рисунок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79788" y="3965575"/>
            <a:ext cx="2524125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Доскажи словечко</a:t>
            </a:r>
            <a:endParaRPr lang="ru-RU" dirty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smtClean="0"/>
              <a:t>На вешалке висит …</a:t>
            </a:r>
          </a:p>
          <a:p>
            <a:pPr marL="0" indent="0">
              <a:buFont typeface="Wingdings 2" pitchFamily="18" charset="2"/>
              <a:buNone/>
            </a:pPr>
            <a:endParaRPr lang="ru-RU" smtClean="0"/>
          </a:p>
          <a:p>
            <a:pPr marL="0" indent="0">
              <a:buFont typeface="Wingdings 2" pitchFamily="18" charset="2"/>
              <a:buNone/>
            </a:pPr>
            <a:endParaRPr lang="ru-RU" smtClean="0"/>
          </a:p>
          <a:p>
            <a:pPr marL="0" indent="0">
              <a:buFont typeface="Wingdings 2" pitchFamily="18" charset="2"/>
              <a:buNone/>
            </a:pPr>
            <a:r>
              <a:rPr lang="ru-RU" smtClean="0"/>
              <a:t>На удочку попался …</a:t>
            </a:r>
          </a:p>
          <a:p>
            <a:pPr marL="0" indent="0">
              <a:buFont typeface="Wingdings 2" pitchFamily="18" charset="2"/>
              <a:buNone/>
            </a:pPr>
            <a:endParaRPr lang="ru-RU" smtClean="0"/>
          </a:p>
          <a:p>
            <a:pPr marL="0" indent="0">
              <a:buFont typeface="Wingdings 2" pitchFamily="18" charset="2"/>
              <a:buNone/>
            </a:pPr>
            <a:endParaRPr lang="ru-RU" smtClean="0"/>
          </a:p>
          <a:p>
            <a:pPr marL="0" indent="0">
              <a:buFont typeface="Wingdings 2" pitchFamily="18" charset="2"/>
              <a:buNone/>
            </a:pPr>
            <a:r>
              <a:rPr lang="ru-RU" smtClean="0"/>
              <a:t>В тарелку налили …</a:t>
            </a:r>
          </a:p>
          <a:p>
            <a:pPr marL="0" indent="0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11850" y="1101725"/>
            <a:ext cx="1654175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3141663"/>
            <a:ext cx="236220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6550" y="4640263"/>
            <a:ext cx="2317750" cy="148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Слоговая дорожка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                                                                   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</a:t>
            </a:r>
            <a:r>
              <a:rPr lang="ru-RU" sz="4800" dirty="0" smtClean="0"/>
              <a:t>А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ru-RU" sz="4800" dirty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800" dirty="0" smtClean="0"/>
              <a:t>                                                      О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ru-RU" sz="4800" dirty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800" dirty="0" smtClean="0"/>
              <a:t>                                                      У  </a:t>
            </a:r>
            <a:endParaRPr lang="ru-RU" dirty="0"/>
          </a:p>
        </p:txBody>
      </p:sp>
      <p:pic>
        <p:nvPicPr>
          <p:cNvPr id="20483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557338"/>
            <a:ext cx="3311525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 flipV="1">
            <a:off x="3779838" y="2205038"/>
            <a:ext cx="4248150" cy="1357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779838" y="3562350"/>
            <a:ext cx="4321175" cy="371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779838" y="3562350"/>
            <a:ext cx="4321175" cy="21701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506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Font typeface="Wingdings 2" pitchFamily="18" charset="2"/>
              <a:buNone/>
            </a:pPr>
            <a:r>
              <a:rPr lang="ru-RU" sz="4800" smtClean="0"/>
              <a:t>                                                    И</a:t>
            </a:r>
          </a:p>
          <a:p>
            <a:pPr marL="0" indent="0">
              <a:buFont typeface="Wingdings 2" pitchFamily="18" charset="2"/>
              <a:buNone/>
            </a:pPr>
            <a:endParaRPr lang="ru-RU" sz="4800" smtClean="0"/>
          </a:p>
          <a:p>
            <a:pPr marL="0" indent="0">
              <a:buFont typeface="Wingdings 2" pitchFamily="18" charset="2"/>
              <a:buNone/>
            </a:pPr>
            <a:r>
              <a:rPr lang="ru-RU" sz="4800" smtClean="0"/>
              <a:t>                                                    Е</a:t>
            </a:r>
          </a:p>
          <a:p>
            <a:pPr marL="0" indent="0">
              <a:buFont typeface="Wingdings 2" pitchFamily="18" charset="2"/>
              <a:buNone/>
            </a:pPr>
            <a:endParaRPr lang="ru-RU" sz="4800" smtClean="0"/>
          </a:p>
          <a:p>
            <a:pPr marL="0" indent="0">
              <a:buFont typeface="Wingdings 2" pitchFamily="18" charset="2"/>
              <a:buNone/>
            </a:pPr>
            <a:r>
              <a:rPr lang="ru-RU" sz="4800" smtClean="0"/>
              <a:t>                                                    Ё</a:t>
            </a:r>
          </a:p>
        </p:txBody>
      </p:sp>
      <p:pic>
        <p:nvPicPr>
          <p:cNvPr id="21507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773238"/>
            <a:ext cx="3311525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 flipV="1">
            <a:off x="3779838" y="2205038"/>
            <a:ext cx="4032250" cy="15732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779838" y="3778250"/>
            <a:ext cx="4032250" cy="155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779838" y="3778250"/>
            <a:ext cx="4032250" cy="18827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Назови картинки</a:t>
            </a:r>
            <a:endParaRPr lang="ru-RU" dirty="0"/>
          </a:p>
        </p:txBody>
      </p:sp>
      <p:pic>
        <p:nvPicPr>
          <p:cNvPr id="22530" name="Объект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1493838"/>
            <a:ext cx="2584450" cy="1905000"/>
          </a:xfrm>
        </p:spPr>
      </p:pic>
      <p:pic>
        <p:nvPicPr>
          <p:cNvPr id="22531" name="Рисунок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8388" y="1563688"/>
            <a:ext cx="24955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67100" y="1552575"/>
            <a:ext cx="2168525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46438" y="4081463"/>
            <a:ext cx="260985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56325" y="4081463"/>
            <a:ext cx="2487613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Рисунок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5288" y="4081463"/>
            <a:ext cx="252095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107</TotalTime>
  <Words>128</Words>
  <Application>Microsoft Office PowerPoint</Application>
  <PresentationFormat>Экран (4:3)</PresentationFormat>
  <Paragraphs>60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Trebuchet MS</vt:lpstr>
      <vt:lpstr>Wingdings 2</vt:lpstr>
      <vt:lpstr>Wingdings 3</vt:lpstr>
      <vt:lpstr>Аспект</vt:lpstr>
      <vt:lpstr>Презентация PowerPoint</vt:lpstr>
      <vt:lpstr>Презентация PowerPoint</vt:lpstr>
      <vt:lpstr>Слоговая дорожка</vt:lpstr>
      <vt:lpstr>Презентация PowerPoint</vt:lpstr>
      <vt:lpstr>Назови картинки</vt:lpstr>
      <vt:lpstr>Доскажи словечко</vt:lpstr>
      <vt:lpstr>Слоговая дорожка</vt:lpstr>
      <vt:lpstr>Презентация PowerPoint</vt:lpstr>
      <vt:lpstr>Назови картинки</vt:lpstr>
      <vt:lpstr>Отгадай загадки</vt:lpstr>
      <vt:lpstr>Презентация PowerPoint</vt:lpstr>
      <vt:lpstr>Презентация PowerPoint</vt:lpstr>
      <vt:lpstr>Презентация PowerPoint</vt:lpstr>
      <vt:lpstr>Расскажи стихотворение</vt:lpstr>
      <vt:lpstr>Ты молодец!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 звук [щ]</dc:title>
  <dc:creator>Директор</dc:creator>
  <cp:lastModifiedBy>Ирина</cp:lastModifiedBy>
  <cp:revision>14</cp:revision>
  <dcterms:created xsi:type="dcterms:W3CDTF">2011-12-14T17:26:36Z</dcterms:created>
  <dcterms:modified xsi:type="dcterms:W3CDTF">2022-01-07T04:10:34Z</dcterms:modified>
</cp:coreProperties>
</file>