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2" r:id="rId4"/>
    <p:sldId id="264" r:id="rId5"/>
    <p:sldId id="261" r:id="rId6"/>
    <p:sldId id="268" r:id="rId7"/>
    <p:sldId id="260" r:id="rId8"/>
    <p:sldId id="269" r:id="rId9"/>
    <p:sldId id="259" r:id="rId10"/>
    <p:sldId id="266" r:id="rId11"/>
    <p:sldId id="258" r:id="rId12"/>
    <p:sldId id="270" r:id="rId13"/>
    <p:sldId id="271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10D72E-206D-4150-BBEA-9B56D414E4CD}" v="296" dt="2020-12-21T03:36:39.201"/>
    <p1510:client id="{0B415F07-ECE7-4F46-A912-A8B23B5D1A41}" v="12991" dt="2021-01-12T16:14:30.850"/>
    <p1510:client id="{0E4D8C60-DA93-4560-A2B1-F2F11705B5E3}" v="293" dt="2021-02-08T06:46:27.175"/>
    <p1510:client id="{0F5588C7-DED4-4229-B1FD-A2657DC13642}" v="8029" dt="2021-01-26T10:54:38.379"/>
    <p1510:client id="{0F648BE0-B4EC-40DD-9AD6-53A12C002C1A}" v="538" dt="2021-01-31T13:50:48.941"/>
    <p1510:client id="{1084E3BE-4D55-4C09-90CE-5A1412AEC239}" v="3908" dt="2021-02-22T12:46:02.921"/>
    <p1510:client id="{136A5CA7-BC29-4B6B-AABA-F75BB1FE45B3}" v="1277" dt="2021-01-31T14:13:23.227"/>
    <p1510:client id="{2337ABF7-B64A-4AC9-B611-952717BA0080}" v="6986" dt="2021-01-25T18:07:45.672"/>
    <p1510:client id="{27C861B7-D60A-4AC6-B64D-A15101A5C182}" v="1253" dt="2020-12-14T18:29:40.701"/>
    <p1510:client id="{33A97CD2-2961-4614-943A-B7A91267A64C}" v="1492" dt="2021-01-21T18:54:25.960"/>
    <p1510:client id="{34303141-016C-40F7-8BD9-36DF0BFA8553}" v="233" dt="2021-01-18T06:03:45.303"/>
    <p1510:client id="{3D68EB80-94BA-4677-954A-33A0CB027EAA}" v="2532" dt="2020-12-17T15:50:30.853"/>
    <p1510:client id="{42B39941-8ED3-43FF-9785-44F4A521AAE4}" v="6874" dt="2021-02-03T09:53:41.804"/>
    <p1510:client id="{50FA8179-8F4B-4E45-8E11-1EB9C0EE9E40}" v="71" dt="2021-02-08T07:04:59.839"/>
    <p1510:client id="{5128EA0E-EFB5-4B63-A713-D8162B9FE352}" v="90" dt="2021-02-17T16:30:40.902"/>
    <p1510:client id="{54026D69-E78F-47FB-9943-459D1CAC0FAE}" v="981" dt="2021-01-12T12:41:59.338"/>
    <p1510:client id="{5DBF680B-5AEB-4023-8112-D9EAA9F9C0EE}" v="9397" dt="2020-12-08T18:33:58.679"/>
    <p1510:client id="{85564185-7B4C-4D4D-AF28-5A8B38EE7FFD}" v="2120" dt="2020-12-21T06:47:58.963"/>
    <p1510:client id="{97DA42AC-C117-49FF-B7DF-05E9CAABD154}" v="2960" dt="2021-01-24T17:10:43.392"/>
    <p1510:client id="{A7DC764C-9523-4A8F-AA12-23E1F4EF4014}" v="288" dt="2020-12-17T16:28:13.529"/>
    <p1510:client id="{A7FBDADA-177C-4109-831E-AA4CA71E9D50}" v="6262" dt="2020-12-08T14:29:58.376"/>
    <p1510:client id="{AA6E334F-5C17-4F0C-89F9-87EE286CE941}" v="4781" dt="2020-12-16T13:49:25.062"/>
    <p1510:client id="{B5E30E38-83FB-46B7-A4A6-95724F6672CE}" v="6633" dt="2021-02-23T13:27:33.751"/>
    <p1510:client id="{B6F0CF8C-307B-47FC-A75B-50311DB10F31}" v="754" dt="2020-12-21T04:20:05.809"/>
    <p1510:client id="{BDF22EB8-3EAD-4CB0-A511-25498317C515}" v="4064" dt="2021-02-21T18:52:36.195"/>
    <p1510:client id="{C188C677-C3B2-4B48-92EA-E980A09DBA02}" v="3724" dt="2021-02-11T16:20:17.685"/>
    <p1510:client id="{C4AEA7FF-A7DF-4B51-A294-93A3D2FB494C}" v="546" dt="2021-02-05T06:01:09.451"/>
    <p1510:client id="{CA613A7A-6533-431A-849A-C89970E3664E}" v="12" dt="2020-12-21T03:30:14.977"/>
    <p1510:client id="{CCFE63EE-6F35-4277-9619-4340AFF61E88}" v="858" dt="2021-02-02T04:20:52.101"/>
    <p1510:client id="{FAE89AEE-51E9-4C30-9CE6-D344E961EA95}" v="804" dt="2021-01-26T17:43:38.064"/>
    <p1510:client id="{FFA13EF5-4D2F-4F4C-A90A-680B581B6F3D}" v="9915" dt="2021-02-17T16:19:43.1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39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55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5555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8B35BF-D4F8-43EE-8683-9A479F6DD5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77356"/>
            <a:ext cx="9966960" cy="1560320"/>
          </a:xfrm>
        </p:spPr>
        <p:txBody>
          <a:bodyPr>
            <a:normAutofit/>
          </a:bodyPr>
          <a:lstStyle/>
          <a:p>
            <a:r>
              <a:rPr lang="ru-RU" sz="4900">
                <a:solidFill>
                  <a:srgbClr val="555540"/>
                </a:solidFill>
                <a:ea typeface="+mj-lt"/>
                <a:cs typeface="+mj-lt"/>
              </a:rPr>
              <a:t>§18. Александр II: начало правления. Крестьянская реформа 1861 г.</a:t>
            </a:r>
            <a:endParaRPr lang="ru-RU" sz="4900">
              <a:solidFill>
                <a:srgbClr val="55554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224373C-723B-4F59-B82B-BA25CF1FF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799489"/>
            <a:ext cx="8767860" cy="440822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ru-RU" sz="2000" dirty="0">
              <a:solidFill>
                <a:srgbClr val="555540"/>
              </a:solidFill>
            </a:endParaRPr>
          </a:p>
          <a:p>
            <a:endParaRPr lang="ru-RU" sz="2000" dirty="0">
              <a:solidFill>
                <a:srgbClr val="555540"/>
              </a:solidFill>
            </a:endParaRPr>
          </a:p>
        </p:txBody>
      </p:sp>
      <p:pic>
        <p:nvPicPr>
          <p:cNvPr id="4" name="Рисунок 4" descr="Изображение выглядит как текст, человек, в позе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39A421E2-99A9-4182-A82F-4E8AA5F389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916" r="1" b="3661"/>
          <a:stretch/>
        </p:blipFill>
        <p:spPr>
          <a:xfrm>
            <a:off x="243840" y="256540"/>
            <a:ext cx="11704320" cy="376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396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4F2B38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C5ECB-4413-4D6A-9179-123896F0B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91260"/>
            <a:ext cx="6594189" cy="1625210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rgbClr val="FFFFFF"/>
                </a:solidFill>
                <a:ea typeface="+mj-lt"/>
                <a:cs typeface="+mj-lt"/>
              </a:rPr>
              <a:t>Содержание и сущность реформы.</a:t>
            </a:r>
            <a:endParaRPr lang="ru-RU" b="1">
              <a:solidFill>
                <a:srgbClr val="FFFFFF"/>
              </a:solidFill>
            </a:endParaRPr>
          </a:p>
        </p:txBody>
      </p:sp>
      <p:pic>
        <p:nvPicPr>
          <p:cNvPr id="4" name="Рисунок 4" descr="Изображение выглядит как человек, люди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AEDC3752-7482-470E-BCDA-C0A43252BB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616" r="1" b="1"/>
          <a:stretch/>
        </p:blipFill>
        <p:spPr>
          <a:xfrm>
            <a:off x="327547" y="2454903"/>
            <a:ext cx="7058306" cy="40802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75" y="321732"/>
            <a:ext cx="431329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D54CB7-833E-4AC9-9EDC-CBC5894EE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7605" y="355297"/>
            <a:ext cx="4304667" cy="61767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1400" dirty="0">
                <a:solidFill>
                  <a:srgbClr val="FFFFFF"/>
                </a:solidFill>
                <a:cs typeface="Calibri"/>
              </a:rPr>
              <a:t>Устанавливался </a:t>
            </a:r>
            <a:r>
              <a:rPr lang="ru-RU" sz="1400" i="1" dirty="0">
                <a:solidFill>
                  <a:srgbClr val="FFFFFF"/>
                </a:solidFill>
                <a:cs typeface="Calibri"/>
              </a:rPr>
              <a:t>чёткий размер земельных наделов</a:t>
            </a:r>
            <a:r>
              <a:rPr lang="ru-RU" sz="1400" dirty="0">
                <a:solidFill>
                  <a:srgbClr val="FFFFFF"/>
                </a:solidFill>
                <a:cs typeface="Calibri"/>
              </a:rPr>
              <a:t>, получаемых крестьянами (в среднем 3,5 десятины на душу).</a:t>
            </a:r>
          </a:p>
          <a:p>
            <a:r>
              <a:rPr lang="ru-RU" sz="1400" dirty="0">
                <a:solidFill>
                  <a:srgbClr val="FFFFFF"/>
                </a:solidFill>
                <a:cs typeface="Calibri"/>
              </a:rPr>
              <a:t>Учреждение </a:t>
            </a:r>
            <a:r>
              <a:rPr lang="ru-RU" sz="1400" i="1" dirty="0">
                <a:solidFill>
                  <a:srgbClr val="FFFFFF"/>
                </a:solidFill>
                <a:cs typeface="Calibri"/>
              </a:rPr>
              <a:t>должности мировых посредников </a:t>
            </a:r>
            <a:r>
              <a:rPr lang="ru-RU" sz="1400" dirty="0">
                <a:solidFill>
                  <a:srgbClr val="FFFFFF"/>
                </a:solidFill>
                <a:cs typeface="Calibri"/>
              </a:rPr>
              <a:t>- </a:t>
            </a:r>
            <a:r>
              <a:rPr lang="ru-RU" sz="1400" dirty="0">
                <a:solidFill>
                  <a:srgbClr val="FFFFFF"/>
                </a:solidFill>
                <a:ea typeface="+mn-lt"/>
                <a:cs typeface="+mn-lt"/>
              </a:rPr>
              <a:t>чиновники, занимающиеся улаживанием поземельных отношений между помещиками и крестьянами (составление уставных грамот, определение надела и повинностей крестьян, отвод угодий, перенос усадеб, обмен земель и т.д.) и надзором за крестьянскими учреждениями (первоначальное образование и открытие сельских обществ и волостей, изменения в их составе, утверждение волостных старшин и постоянный надзор за действиями крестьянского управления).</a:t>
            </a:r>
          </a:p>
          <a:p>
            <a:r>
              <a:rPr lang="ru-RU" sz="1400" i="1" dirty="0">
                <a:solidFill>
                  <a:srgbClr val="FFFFFF"/>
                </a:solidFill>
                <a:cs typeface="Calibri"/>
              </a:rPr>
              <a:t>Уставная грамота 1861 г.</a:t>
            </a:r>
            <a:r>
              <a:rPr lang="ru-RU" sz="1400" dirty="0">
                <a:solidFill>
                  <a:srgbClr val="FFFFFF"/>
                </a:solidFill>
                <a:cs typeface="Calibri"/>
              </a:rPr>
              <a:t> - документ, обязательный к составлению помещиком, определяющий </a:t>
            </a:r>
            <a:r>
              <a:rPr lang="ru-RU" sz="1400" dirty="0">
                <a:solidFill>
                  <a:srgbClr val="FFFFFF"/>
                </a:solidFill>
                <a:ea typeface="+mn-lt"/>
                <a:cs typeface="+mn-lt"/>
              </a:rPr>
              <a:t>количество земли, предоставляемой крестьянам в постоянное пользование, и размер повинностей, причитающихся с них в пользу помещика, как за землю, так и за другие от него выгоды.</a:t>
            </a:r>
          </a:p>
          <a:p>
            <a:r>
              <a:rPr lang="ru-RU" sz="1400" i="1" dirty="0">
                <a:solidFill>
                  <a:srgbClr val="FFFFFF"/>
                </a:solidFill>
                <a:cs typeface="Calibri"/>
              </a:rPr>
              <a:t>Губернские по крестьянским делам присутствия</a:t>
            </a:r>
            <a:r>
              <a:rPr lang="ru-RU" sz="1400" dirty="0">
                <a:solidFill>
                  <a:srgbClr val="FFFFFF"/>
                </a:solidFill>
                <a:cs typeface="Calibri"/>
              </a:rPr>
              <a:t> - </a:t>
            </a:r>
            <a:r>
              <a:rPr lang="ru-RU" sz="1400" dirty="0">
                <a:solidFill>
                  <a:srgbClr val="FFFFFF"/>
                </a:solidFill>
                <a:ea typeface="+mn-lt"/>
                <a:cs typeface="+mn-lt"/>
              </a:rPr>
              <a:t>независимая межведомственная комиссия (а по некоторым делам — судебная инстанция).</a:t>
            </a:r>
          </a:p>
          <a:p>
            <a:r>
              <a:rPr lang="ru-RU" sz="1400" dirty="0">
                <a:solidFill>
                  <a:srgbClr val="FFFFFF"/>
                </a:solidFill>
                <a:cs typeface="Calibri"/>
              </a:rPr>
              <a:t>Крестьянское самоуправление - </a:t>
            </a:r>
            <a:r>
              <a:rPr lang="ru-RU" sz="1400" i="1" dirty="0">
                <a:solidFill>
                  <a:srgbClr val="FFFFFF"/>
                </a:solidFill>
                <a:cs typeface="Calibri"/>
              </a:rPr>
              <a:t>сельский и волостной сходы</a:t>
            </a:r>
            <a:r>
              <a:rPr lang="ru-RU" sz="1400" dirty="0">
                <a:solidFill>
                  <a:srgbClr val="FFFFFF"/>
                </a:solidFill>
                <a:cs typeface="Calibri"/>
              </a:rPr>
              <a:t>: избрание старосты, сборщика податей, старейшины.</a:t>
            </a:r>
          </a:p>
        </p:txBody>
      </p:sp>
    </p:spTree>
    <p:extLst>
      <p:ext uri="{BB962C8B-B14F-4D97-AF65-F5344CB8AC3E}">
        <p14:creationId xmlns:p14="http://schemas.microsoft.com/office/powerpoint/2010/main" val="2787437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E961F1-4A28-4A5F-BBD4-6E400E5E6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72357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F57BEA8-497D-4AA8-8A18-BDCD696B2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8596"/>
            <a:ext cx="12192000" cy="1735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ED5F80-8606-4FD8-B393-03B8DC250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89439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Значение реформы.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82415D3-DDE5-4D63-8CB3-23A5EC581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1479733"/>
            <a:ext cx="2743200" cy="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7193FB-6AE6-4B3B-8F89-56B55DD63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201402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FCD14695-72C8-42C5-BF4A-F5A9CFB16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315252"/>
              </p:ext>
            </p:extLst>
          </p:nvPr>
        </p:nvGraphicFramePr>
        <p:xfrm>
          <a:off x="320040" y="2751037"/>
          <a:ext cx="11590397" cy="3945147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4958111">
                  <a:extLst>
                    <a:ext uri="{9D8B030D-6E8A-4147-A177-3AD203B41FA5}">
                      <a16:colId xmlns:a16="http://schemas.microsoft.com/office/drawing/2014/main" val="3840337969"/>
                    </a:ext>
                  </a:extLst>
                </a:gridCol>
                <a:gridCol w="6632286">
                  <a:extLst>
                    <a:ext uri="{9D8B030D-6E8A-4147-A177-3AD203B41FA5}">
                      <a16:colId xmlns:a16="http://schemas.microsoft.com/office/drawing/2014/main" val="2665512444"/>
                    </a:ext>
                  </a:extLst>
                </a:gridCol>
              </a:tblGrid>
              <a:tr h="712737">
                <a:tc>
                  <a:txBody>
                    <a:bodyPr/>
                    <a:lstStyle/>
                    <a:p>
                      <a:pPr algn="ctr"/>
                      <a:r>
                        <a:rPr lang="ru-RU" sz="1800" b="0" cap="all" spc="150">
                          <a:solidFill>
                            <a:schemeClr val="lt1"/>
                          </a:solidFill>
                        </a:rPr>
                        <a:t>Положительное </a:t>
                      </a:r>
                    </a:p>
                  </a:txBody>
                  <a:tcPr marL="150930" marR="150930" marT="150930" marB="15093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5053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cap="all" spc="150">
                          <a:solidFill>
                            <a:schemeClr val="lt1"/>
                          </a:solidFill>
                        </a:rPr>
                        <a:t>Отрицательное </a:t>
                      </a:r>
                    </a:p>
                  </a:txBody>
                  <a:tcPr marL="150930" marR="150930" marT="150930" marB="15093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5053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417501"/>
                  </a:ext>
                </a:extLst>
              </a:tr>
              <a:tr h="323241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ru-RU" sz="1600" cap="none" spc="0">
                          <a:solidFill>
                            <a:schemeClr val="tx1"/>
                          </a:solidFill>
                        </a:rPr>
                        <a:t>Освобождение крестьян (24 млн человек стали лично свободными).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600" cap="none" spc="0">
                          <a:solidFill>
                            <a:schemeClr val="tx1"/>
                          </a:solidFill>
                        </a:rPr>
                        <a:t>Развитие экономических отношений, создание рынка свободной рабочей силы.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600" cap="none" spc="0">
                          <a:solidFill>
                            <a:schemeClr val="tx1"/>
                          </a:solidFill>
                        </a:rPr>
                        <a:t>Проникновение товарно-денежных отношений в крестьянские хозяйства.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600" b="0" i="0" u="none" strike="noStrike" cap="none" spc="0" noProof="0">
                          <a:solidFill>
                            <a:schemeClr val="tx1"/>
                          </a:solidFill>
                          <a:latin typeface="Calibri"/>
                        </a:rPr>
                        <a:t>Развитие промышленности, приток капитала и формирование новых социальных слоев (например, появление зажиточного крестьянства).</a:t>
                      </a:r>
                      <a:endParaRPr lang="ru-RU" sz="1600" b="0" i="0" u="none" strike="noStrike" cap="none" spc="0" noProof="0" dirty="0">
                        <a:solidFill>
                          <a:schemeClr val="tx1"/>
                        </a:solidFill>
                        <a:latin typeface="Calibri"/>
                      </a:endParaRP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600" b="0" i="0" u="none" strike="noStrike" cap="none" spc="0" noProof="0">
                          <a:solidFill>
                            <a:schemeClr val="tx1"/>
                          </a:solidFill>
                          <a:latin typeface="Calibri"/>
                        </a:rPr>
                        <a:t>Рост международного престижа России.</a:t>
                      </a:r>
                      <a:endParaRPr lang="ru-RU" sz="1600" b="0" i="0" u="none" strike="noStrike" cap="none" spc="0" noProof="0" dirty="0">
                        <a:solidFill>
                          <a:schemeClr val="tx1"/>
                        </a:solidFill>
                        <a:latin typeface="Calibri"/>
                      </a:endParaRP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endParaRPr lang="ru-RU" sz="1600" b="0" i="0" u="none" strike="noStrike" cap="none" spc="0" noProof="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150930" marR="150930" marT="150930" marB="1509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ru-RU" sz="1600" cap="none" spc="0">
                          <a:solidFill>
                            <a:schemeClr val="tx1"/>
                          </a:solidFill>
                        </a:rPr>
                        <a:t>Затяжной характер реформы: заняла 22 года (1883 г. - указ императора о переводе крестьян на выкуп).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600" cap="none" spc="0">
                          <a:solidFill>
                            <a:schemeClr val="tx1"/>
                          </a:solidFill>
                        </a:rPr>
                        <a:t>Сохранение многих пережитков крепостного права (временно-обязанное состояние крестьян, сохранение общины и пр.).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600" cap="none" spc="0">
                          <a:solidFill>
                            <a:schemeClr val="tx1"/>
                          </a:solidFill>
                        </a:rPr>
                        <a:t>Проблема малоземелья крестьян (отрезки, чересполосица, передача крестьянам земель непригодного качества, запрет на свободу лесопользования в северных губерниях, ограничение промыслов и выпаса скота).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600" cap="none" spc="0">
                          <a:solidFill>
                            <a:schemeClr val="tx1"/>
                          </a:solidFill>
                        </a:rPr>
                        <a:t>Крестьяне не получали землю в частную собственность.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600" cap="none" spc="0">
                          <a:solidFill>
                            <a:schemeClr val="tx1"/>
                          </a:solidFill>
                        </a:rPr>
                        <a:t>Крестьяне продолжали платить подушную подать и отбывать рекрутскую повинность.</a:t>
                      </a:r>
                    </a:p>
                  </a:txBody>
                  <a:tcPr marL="150930" marR="150930" marT="150930" marB="1509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0704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393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25023-8E4D-4998-BB7F-E639789BE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ru-RU" sz="3800" b="1">
                <a:solidFill>
                  <a:srgbClr val="FFFFFF"/>
                </a:solidFill>
                <a:latin typeface="Times New Roman"/>
                <a:cs typeface="Calibri Light"/>
              </a:rPr>
              <a:t>Задание. </a:t>
            </a:r>
            <a:r>
              <a:rPr lang="ru-RU" sz="3800">
                <a:solidFill>
                  <a:srgbClr val="FFFFFF"/>
                </a:solidFill>
                <a:latin typeface="Times New Roman"/>
                <a:cs typeface="Calibri Light"/>
              </a:rPr>
              <a:t>Выберите правильный (-ые) ответы.</a:t>
            </a:r>
            <a:endParaRPr lang="ru-RU" sz="3800">
              <a:solidFill>
                <a:srgbClr val="FFFFFF"/>
              </a:solidFill>
              <a:latin typeface="Calibri Light" panose="020F0302020204030204"/>
              <a:cs typeface="Calibri Light" panose="020F03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F0D2CF-CE0D-4579-93CF-688400360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6863" y="442632"/>
            <a:ext cx="7643283" cy="596358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ru-RU" sz="1800" b="1">
                <a:latin typeface="Times New Roman"/>
                <a:cs typeface="Calibri" panose="020F0502020204030204"/>
              </a:rPr>
              <a:t>1. По реформе 1861 г. крестьяне получали...</a:t>
            </a:r>
            <a:endParaRPr lang="ru-RU" sz="1800" b="1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А) личную свободу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Б) землю в полную собственность безвоздмезно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В) землю за выкуп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 b="1">
                <a:latin typeface="Times New Roman"/>
                <a:cs typeface="Calibri" panose="020F0502020204030204"/>
              </a:rPr>
              <a:t>2. Размеры наделов, которые должны были получить крестьяне...</a:t>
            </a: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А) были одинаковы по всей стране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Б) были неодинаковы в разных регионах страны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В) зависели от суммы оброка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Г) были установлены законом в интересах помещика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 b="1">
                <a:latin typeface="Times New Roman"/>
                <a:cs typeface="Calibri" panose="020F0502020204030204"/>
              </a:rPr>
              <a:t>3. Временнообязанные крестьяне должны были:</a:t>
            </a: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А) платить оброк или отрабатывать барщину в пользу своего бывшего владельца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Б) бесплатно трудиться на государство два раза в неделю</a:t>
            </a:r>
            <a:endParaRPr lang="ru-RU" sz="18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1800">
                <a:latin typeface="Times New Roman"/>
                <a:cs typeface="Calibri" panose="020F0502020204030204"/>
              </a:rPr>
              <a:t>В) принимать участие в общественных работах в своём уезде</a:t>
            </a:r>
          </a:p>
        </p:txBody>
      </p:sp>
      <p:pic>
        <p:nvPicPr>
          <p:cNvPr id="4" name="Рисунок 4" descr="Изображение выглядит как текст, газета&#10;&#10;Автоматически созданное описание">
            <a:extLst>
              <a:ext uri="{FF2B5EF4-FFF2-40B4-BE49-F238E27FC236}">
                <a16:creationId xmlns:a16="http://schemas.microsoft.com/office/drawing/2014/main" id="{1BC43331-359A-41FC-B1D5-246E4C586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16" y="4285762"/>
            <a:ext cx="3475891" cy="253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701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25023-8E4D-4998-BB7F-E639789BE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ru-RU" sz="3800" b="1">
                <a:solidFill>
                  <a:srgbClr val="FFFFFF"/>
                </a:solidFill>
                <a:latin typeface="Times New Roman"/>
                <a:cs typeface="Calibri Light"/>
              </a:rPr>
              <a:t>Задание. </a:t>
            </a:r>
            <a:r>
              <a:rPr lang="ru-RU" sz="3800">
                <a:solidFill>
                  <a:srgbClr val="FFFFFF"/>
                </a:solidFill>
                <a:latin typeface="Times New Roman"/>
                <a:cs typeface="Calibri Light"/>
              </a:rPr>
              <a:t>Выберите правильный (-ые) ответы.</a:t>
            </a:r>
            <a:endParaRPr lang="ru-RU" sz="3800">
              <a:solidFill>
                <a:srgbClr val="FFFFFF"/>
              </a:solidFill>
              <a:latin typeface="Calibri Light" panose="020F0302020204030204"/>
              <a:cs typeface="Calibri Light" panose="020F03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F0D2CF-CE0D-4579-93CF-688400360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6863" y="442632"/>
            <a:ext cx="7643283" cy="596358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ru-RU" sz="2000" b="1">
                <a:latin typeface="Times New Roman"/>
                <a:cs typeface="Calibri" panose="020F0502020204030204"/>
              </a:rPr>
              <a:t>4. Отрезки - это...</a:t>
            </a:r>
            <a:endParaRPr lang="ru-RU" sz="2000" b="1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000">
                <a:latin typeface="Times New Roman"/>
                <a:cs typeface="Calibri" panose="020F0502020204030204"/>
              </a:rPr>
              <a:t>А) земля, которой наделялись крестьяне по реформе 1861 г.</a:t>
            </a:r>
          </a:p>
          <a:p>
            <a:pPr marL="0" indent="0">
              <a:buNone/>
            </a:pPr>
            <a:r>
              <a:rPr lang="ru-RU" sz="2000">
                <a:latin typeface="Times New Roman"/>
                <a:cs typeface="Calibri" panose="020F0502020204030204"/>
              </a:rPr>
              <a:t>Б) земля, которую отрезали у помещиков в пользу крестьян</a:t>
            </a:r>
          </a:p>
          <a:p>
            <a:pPr marL="0" indent="0">
              <a:buNone/>
            </a:pPr>
            <a:r>
              <a:rPr lang="ru-RU" sz="2000">
                <a:latin typeface="Times New Roman"/>
                <a:cs typeface="Calibri" panose="020F0502020204030204"/>
              </a:rPr>
              <a:t>В) часть крестьянского надела, оказавшаяся "лишней" по сравнению с установленной в 1861 г. нормой</a:t>
            </a:r>
          </a:p>
          <a:p>
            <a:pPr marL="0" indent="0">
              <a:buNone/>
            </a:pPr>
            <a:endParaRPr lang="ru-RU" sz="200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b="1">
                <a:latin typeface="Times New Roman"/>
                <a:cs typeface="Calibri" panose="020F0502020204030204"/>
              </a:rPr>
              <a:t>5. Кто такой мировой посредник?</a:t>
            </a:r>
          </a:p>
          <a:p>
            <a:pPr marL="0" indent="0">
              <a:buNone/>
            </a:pPr>
            <a:r>
              <a:rPr lang="ru-RU" sz="2000">
                <a:latin typeface="Times New Roman"/>
                <a:cs typeface="Calibri" panose="020F0502020204030204"/>
              </a:rPr>
              <a:t>А) представитель помещиков, принимавший участие в разработке крестьянской реформы</a:t>
            </a:r>
          </a:p>
          <a:p>
            <a:pPr marL="0" indent="0">
              <a:buNone/>
            </a:pPr>
            <a:r>
              <a:rPr lang="ru-RU" sz="2000">
                <a:latin typeface="Times New Roman"/>
                <a:cs typeface="Calibri" panose="020F0502020204030204"/>
              </a:rPr>
              <a:t>Б) представитель крестьянской общины, участвовавший в разрешении споров между помещиком и крестьянами</a:t>
            </a:r>
          </a:p>
          <a:p>
            <a:pPr marL="0" indent="0">
              <a:buNone/>
            </a:pPr>
            <a:r>
              <a:rPr lang="ru-RU" sz="2000">
                <a:latin typeface="Times New Roman"/>
                <a:cs typeface="Calibri" panose="020F0502020204030204"/>
              </a:rPr>
              <a:t>В) представитель дворянства, призванный следить за осуществлением крестьянской реформы на местах</a:t>
            </a:r>
          </a:p>
          <a:p>
            <a:pPr marL="0" indent="0">
              <a:buNone/>
            </a:pPr>
            <a:endParaRPr lang="ru-RU" sz="2000">
              <a:cs typeface="Calibri" panose="020F0502020204030204"/>
            </a:endParaRPr>
          </a:p>
          <a:p>
            <a:pPr marL="0" indent="0">
              <a:buNone/>
            </a:pPr>
            <a:endParaRPr lang="ru-RU" sz="2000" b="1">
              <a:cs typeface="Calibri" panose="020F0502020204030204"/>
            </a:endParaRPr>
          </a:p>
        </p:txBody>
      </p:sp>
      <p:pic>
        <p:nvPicPr>
          <p:cNvPr id="4" name="Рисунок 4" descr="Изображение выглядит как текст, газета&#10;&#10;Автоматически созданное описание">
            <a:extLst>
              <a:ext uri="{FF2B5EF4-FFF2-40B4-BE49-F238E27FC236}">
                <a16:creationId xmlns:a16="http://schemas.microsoft.com/office/drawing/2014/main" id="{E2A5A68E-E18B-4620-8D4F-F531CE0AB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16" y="4285762"/>
            <a:ext cx="3495429" cy="253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371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273E55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1C40B-5142-4BE9-A9F5-6F3A7E053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ru-RU" b="1">
                <a:solidFill>
                  <a:srgbClr val="FFFFFF"/>
                </a:solidFill>
                <a:cs typeface="Calibri Light"/>
              </a:rPr>
              <a:t>Вывод.</a:t>
            </a:r>
            <a:endParaRPr lang="ru-RU" b="1">
              <a:solidFill>
                <a:srgbClr val="FFFFFF"/>
              </a:solidFill>
            </a:endParaRPr>
          </a:p>
        </p:txBody>
      </p:sp>
      <p:pic>
        <p:nvPicPr>
          <p:cNvPr id="4" name="Рисунок 4" descr="Изображение выглядит как текст, человек, группа, люди&#10;&#10;Автоматически созданное описание">
            <a:extLst>
              <a:ext uri="{FF2B5EF4-FFF2-40B4-BE49-F238E27FC236}">
                <a16:creationId xmlns:a16="http://schemas.microsoft.com/office/drawing/2014/main" id="{478F485C-E1C1-4E71-8CBD-A33E9B00D4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39" r="1" b="689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2CC371-A75C-4FAD-9027-BDE970AE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9462" y="319011"/>
            <a:ext cx="4295595" cy="621307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ru-RU" sz="2000">
                <a:solidFill>
                  <a:srgbClr val="FFFFFF"/>
                </a:solidFill>
                <a:cs typeface="Calibri" panose="020F0502020204030204"/>
              </a:rPr>
              <a:t>Отмена крепостного права стала одним из главных событий в истории России XIX в. Она уничтожила личную зависимость крестьян от помещиков. Рефформа открыла двери развитию капитализма в прмышленности, формированию рынка вольнонаёмной рабочей силы, ускорила социальное расслоение крестьянства. К концу XIX в. 1/5 часть дворов составили успешные крестьянские хозяйства, которые давали половину сельскохозяйственной продукции, в 2 раза больше, чем помещики.</a:t>
            </a:r>
          </a:p>
        </p:txBody>
      </p:sp>
    </p:spTree>
    <p:extLst>
      <p:ext uri="{BB962C8B-B14F-4D97-AF65-F5344CB8AC3E}">
        <p14:creationId xmlns:p14="http://schemas.microsoft.com/office/powerpoint/2010/main" val="4068050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4A79E-5170-4200-8845-532641F41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253382" cy="2889114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b="1" i="1"/>
              <a:t>"Лучше отменить крепостное право сверху, нежели дожидаться того времени, когда оно само собой начнёт отменяться снизу"</a:t>
            </a:r>
            <a:endParaRPr lang="en-US" sz="3200" b="1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человек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61126C33-76EF-49C4-99FB-561A183FFE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673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05390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, стена, внутренний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2553BB90-C6EE-486F-B739-2E04949164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1374" b="9526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AFAFA4-5943-4DC0-AB0A-B7B271FA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-2632"/>
            <a:ext cx="4803636" cy="1311664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rgbClr val="000000"/>
                </a:solidFill>
                <a:ea typeface="+mj-lt"/>
                <a:cs typeface="+mj-lt"/>
              </a:rPr>
              <a:t>Новый император.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1AC62E-84B1-4960-AB99-C515B5A15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59" y="1011913"/>
            <a:ext cx="5595802" cy="5537521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ru-RU" sz="2300" b="1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Александр II Николаевич 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(17 апреля 1818 — 1 марта 1881) — Император Всероссийский, Царь Польский и Великий князь Финляндский (1855—1881) из династии Романовых. Старший сын Николая Павловича и Александры Фёдоровны. Вошёл в русскую историю как император, реализовавший широкомасштабные реформы: Крестьянская реформа 1861 г., реформы 1860-1870-х гг. – городская, земская, военные, системы образования. Удостоен особого эпитета в русской и болгарской историографии — </a:t>
            </a:r>
            <a:r>
              <a:rPr lang="ru-RU" sz="2300" b="1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Освободитель 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+mn-lt"/>
                <a:cs typeface="+mn-lt"/>
              </a:rPr>
              <a:t>(в связи с отменой крепостного права и победой в войне за независимость Болгарии, соответственно). </a:t>
            </a:r>
            <a:endParaRPr lang="ru-RU" sz="23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8088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3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5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AFAFA4-5943-4DC0-AB0A-B7B271FA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93" y="218831"/>
            <a:ext cx="4608802" cy="813070"/>
          </a:xfrm>
        </p:spPr>
        <p:txBody>
          <a:bodyPr>
            <a:normAutofit/>
          </a:bodyPr>
          <a:lstStyle/>
          <a:p>
            <a:r>
              <a:rPr lang="ru-RU" b="1">
                <a:ea typeface="+mj-lt"/>
                <a:cs typeface="+mj-lt"/>
              </a:rPr>
              <a:t>Новый император.</a:t>
            </a:r>
            <a:endParaRPr lang="ru-RU" b="1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1AC62E-84B1-4960-AB99-C515B5A15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0" y="1246487"/>
            <a:ext cx="4403923" cy="461197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/>
                <a:ea typeface="+mn-lt"/>
                <a:cs typeface="+mn-lt"/>
              </a:rPr>
              <a:t>Жены: </a:t>
            </a:r>
            <a:r>
              <a:rPr lang="ru-RU" sz="2000" i="1" dirty="0">
                <a:latin typeface="Times New Roman"/>
                <a:ea typeface="+mn-lt"/>
                <a:cs typeface="+mn-lt"/>
              </a:rPr>
              <a:t>княжна Екатерина Михайловна Долгорукова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(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святлейшая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княгиня Юрьевская; в браке с 1880 по 1881 гг.); принцесса Максимилиана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Вильгельмина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Августа София Мария Гессен-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Дармштадтская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(в православии - </a:t>
            </a:r>
            <a:r>
              <a:rPr lang="ru-RU" sz="2000" i="1" dirty="0">
                <a:latin typeface="Times New Roman"/>
                <a:ea typeface="+mn-lt"/>
                <a:cs typeface="+mn-lt"/>
              </a:rPr>
              <a:t>Мария Александровна</a:t>
            </a:r>
            <a:r>
              <a:rPr lang="ru-RU" sz="2000" dirty="0">
                <a:latin typeface="Times New Roman"/>
                <a:ea typeface="+mn-lt"/>
                <a:cs typeface="+mn-lt"/>
              </a:rPr>
              <a:t>) (в браке с 1841 по 1880 гг.; от этого брака родились 8 детей).</a:t>
            </a:r>
            <a:endParaRPr lang="ru-RU" sz="2000" b="1" dirty="0">
              <a:latin typeface="Times New Roman"/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/>
                <a:ea typeface="+mn-lt"/>
                <a:cs typeface="+mn-lt"/>
              </a:rPr>
              <a:t>Наставники-воспитатели: </a:t>
            </a:r>
            <a:r>
              <a:rPr lang="ru-RU" sz="2000" dirty="0">
                <a:latin typeface="Times New Roman"/>
                <a:ea typeface="+mn-lt"/>
                <a:cs typeface="+mn-lt"/>
              </a:rPr>
              <a:t>полковник К.К.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Мердер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поэт В.А. Жуковский.</a:t>
            </a:r>
            <a:endParaRPr lang="ru-RU" sz="2000" dirty="0">
              <a:cs typeface="Calibri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/>
                <a:cs typeface="Calibri"/>
              </a:rPr>
              <a:t>Учителя: </a:t>
            </a:r>
            <a:r>
              <a:rPr lang="ru-RU" sz="2000" dirty="0">
                <a:latin typeface="Times New Roman"/>
                <a:cs typeface="Calibri"/>
              </a:rPr>
              <a:t>М.М. Сперанский, Е.Ф.</a:t>
            </a:r>
            <a:r>
              <a:rPr lang="ru-RU" sz="1600" dirty="0">
                <a:latin typeface="Times New Roman"/>
                <a:cs typeface="Calibri"/>
              </a:rPr>
              <a:t> </a:t>
            </a:r>
            <a:r>
              <a:rPr lang="ru-RU" sz="2000" dirty="0" err="1">
                <a:latin typeface="Times New Roman"/>
                <a:cs typeface="Calibri"/>
              </a:rPr>
              <a:t>Канкрин</a:t>
            </a:r>
            <a:r>
              <a:rPr lang="ru-RU" sz="2000" dirty="0">
                <a:latin typeface="Times New Roman"/>
                <a:cs typeface="Calibri"/>
              </a:rPr>
              <a:t> и др.</a:t>
            </a:r>
          </a:p>
        </p:txBody>
      </p:sp>
      <p:pic>
        <p:nvPicPr>
          <p:cNvPr id="5" name="Рисунок 5" descr="Изображение выглядит как текст, человек, книга, старый&#10;&#10;Автоматически созданное описание">
            <a:extLst>
              <a:ext uri="{FF2B5EF4-FFF2-40B4-BE49-F238E27FC236}">
                <a16:creationId xmlns:a16="http://schemas.microsoft.com/office/drawing/2014/main" id="{AFB89F6A-28D9-4062-ABA0-A175FBA8A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457" y="971120"/>
            <a:ext cx="6155141" cy="493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017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724234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EA9CF0-831D-4C92-9410-315E6F196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ru-RU" b="1">
                <a:solidFill>
                  <a:srgbClr val="FFFFFF"/>
                </a:solidFill>
                <a:ea typeface="+mj-lt"/>
                <a:cs typeface="+mj-lt"/>
              </a:rPr>
              <a:t>Причины отмены крепостного права:</a:t>
            </a:r>
            <a:endParaRPr lang="ru-RU">
              <a:solidFill>
                <a:srgbClr val="FFFFFF"/>
              </a:solidFill>
              <a:cs typeface="Calibri Light" panose="020F0302020204030204"/>
            </a:endParaRPr>
          </a:p>
        </p:txBody>
      </p:sp>
      <p:pic>
        <p:nvPicPr>
          <p:cNvPr id="4" name="Рисунок 4" descr="Изображение выглядит как трава, внешний, гора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26721E00-A2A7-42AB-97DF-4EF2128C51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497" r="1" b="539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049EDF-DEED-4744-AD3E-597093F65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089" y="321802"/>
            <a:ext cx="4343045" cy="62102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2000" b="1" i="1" dirty="0">
                <a:solidFill>
                  <a:srgbClr val="FFFFFF"/>
                </a:solidFill>
                <a:cs typeface="Calibri"/>
              </a:rPr>
              <a:t>Необходимость ликвидации отставания России от индустриально развитых стран. </a:t>
            </a:r>
          </a:p>
          <a:p>
            <a:endParaRPr lang="ru-RU" sz="2000" b="1" i="1" dirty="0">
              <a:solidFill>
                <a:srgbClr val="FFFFFF"/>
              </a:solidFill>
              <a:cs typeface="Calibri"/>
            </a:endParaRPr>
          </a:p>
          <a:p>
            <a:r>
              <a:rPr lang="ru-RU" sz="2000" b="1" i="1" dirty="0">
                <a:solidFill>
                  <a:srgbClr val="FFFFFF"/>
                </a:solidFill>
                <a:cs typeface="Calibri"/>
              </a:rPr>
              <a:t>Необходимость ослабления социального напряжения.</a:t>
            </a:r>
            <a:r>
              <a:rPr lang="ru-RU" sz="2000" dirty="0">
                <a:solidFill>
                  <a:srgbClr val="FFFFFF"/>
                </a:solidFill>
                <a:cs typeface="Calibri"/>
              </a:rPr>
              <a:t> </a:t>
            </a:r>
          </a:p>
          <a:p>
            <a:endParaRPr lang="ru-RU" sz="2000" dirty="0">
              <a:solidFill>
                <a:srgbClr val="FFFFFF"/>
              </a:solidFill>
              <a:cs typeface="Calibri"/>
            </a:endParaRPr>
          </a:p>
          <a:p>
            <a:r>
              <a:rPr lang="ru-RU" sz="2000" b="1" i="1" dirty="0">
                <a:solidFill>
                  <a:srgbClr val="FFFFFF"/>
                </a:solidFill>
                <a:cs typeface="Calibri"/>
              </a:rPr>
              <a:t>Необходимость повышения авторитета государства как внутри страны так и на международной арене.</a:t>
            </a:r>
          </a:p>
        </p:txBody>
      </p:sp>
    </p:spTree>
    <p:extLst>
      <p:ext uri="{BB962C8B-B14F-4D97-AF65-F5344CB8AC3E}">
        <p14:creationId xmlns:p14="http://schemas.microsoft.com/office/powerpoint/2010/main" val="4145182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EED8EE-2367-4A12-85E9-17525187A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272" y="428625"/>
            <a:ext cx="11876313" cy="108063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ru-RU" sz="1800">
                <a:latin typeface="Times New Roman"/>
                <a:cs typeface="Calibri Light"/>
              </a:rPr>
              <a:t>Заполните пустующие строки - "косточки" характеристиками по </a:t>
            </a:r>
            <a:r>
              <a:rPr lang="ru-RU" sz="1800" dirty="0">
                <a:latin typeface="Times New Roman"/>
                <a:cs typeface="Calibri Light"/>
              </a:rPr>
              <a:t>аналогии с приведёнными примерами. На верхнин "косточках" должны быть указаны причины, приведшие к отмене крепостного права, на нижних - факты, которые показывают их отражение в действительности (см. пары 1 6, 2 и 7). </a:t>
            </a:r>
            <a:r>
              <a:rPr lang="ru-RU" sz="1800">
                <a:latin typeface="Times New Roman"/>
                <a:cs typeface="Calibri Light"/>
              </a:rPr>
              <a:t>Расшифровку пар 3 и 8, 4 и 9, 5 и 10 предложите сами, основываясь на материале параграфа. Запишите формулировки.</a:t>
            </a:r>
            <a:endParaRPr lang="ru-RU" sz="1800" dirty="0">
              <a:latin typeface="Times New Roman"/>
              <a:cs typeface="Calibri Ligh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DCB0CA-79F9-4167-A86B-02D4F4071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272" y="3866695"/>
            <a:ext cx="11440885" cy="299062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1 </a:t>
            </a:r>
            <a:r>
              <a:rPr lang="ru-RU" sz="1400">
                <a:latin typeface="Times New Roman"/>
                <a:cs typeface="Times New Roman"/>
              </a:rPr>
              <a:t>–</a:t>
            </a:r>
            <a:r>
              <a:rPr lang="ru-RU" sz="1400">
                <a:latin typeface="Times New Roman"/>
                <a:cs typeface="Calibri" panose="020F0502020204030204"/>
              </a:rPr>
              <a:t> слабая эффективность помещичьих хозяйств, упадок с/х в целом (причина);</a:t>
            </a:r>
            <a:endParaRPr lang="ru-RU" sz="1400"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6 </a:t>
            </a:r>
            <a:r>
              <a:rPr lang="ru-RU" sz="1400">
                <a:latin typeface="Times New Roman"/>
                <a:cs typeface="Times New Roman"/>
              </a:rPr>
              <a:t>–</a:t>
            </a:r>
            <a:r>
              <a:rPr lang="ru-RU" sz="1400">
                <a:latin typeface="Times New Roman"/>
                <a:cs typeface="Calibri" panose="020F0502020204030204"/>
              </a:rPr>
              <a:t> экономическое отставание России от ведущих стран Западной Европы (факт - отражение в действительности);</a:t>
            </a:r>
            <a:endParaRPr lang="ru-RU" sz="1400" dirty="0">
              <a:latin typeface="Times New Roman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2 </a:t>
            </a:r>
            <a:r>
              <a:rPr lang="ru-RU" sz="1400">
                <a:latin typeface="Times New Roman"/>
                <a:cs typeface="Times New Roman"/>
              </a:rPr>
              <a:t>–</a:t>
            </a:r>
            <a:r>
              <a:rPr lang="ru-RU" sz="1400">
                <a:latin typeface="Times New Roman"/>
                <a:cs typeface="Calibri" panose="020F0502020204030204"/>
              </a:rPr>
              <a:t> осознание необходимости реформ (причина);</a:t>
            </a:r>
            <a:endParaRPr lang="ru-RU" sz="1400" dirty="0">
              <a:latin typeface="Times New Roman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7 </a:t>
            </a:r>
            <a:r>
              <a:rPr lang="ru-RU" sz="1400">
                <a:latin typeface="Times New Roman"/>
                <a:cs typeface="Times New Roman"/>
              </a:rPr>
              <a:t>– </a:t>
            </a:r>
            <a:r>
              <a:rPr lang="ru-RU" sz="1400">
                <a:latin typeface="Times New Roman"/>
                <a:cs typeface="Calibri" panose="020F0502020204030204"/>
              </a:rPr>
              <a:t>обсуждение в правительстве проектов по крестьянскому вопросу (факт - отражение в действительности);</a:t>
            </a:r>
            <a:endParaRPr lang="ru-RU" sz="1400" dirty="0">
              <a:latin typeface="Times New Roman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3 </a:t>
            </a:r>
            <a:r>
              <a:rPr lang="ru-RU" sz="1400">
                <a:latin typeface="Times New Roman"/>
                <a:cs typeface="Times New Roman"/>
              </a:rPr>
              <a:t>–</a:t>
            </a:r>
            <a:r>
              <a:rPr lang="ru-RU" sz="1400">
                <a:latin typeface="Times New Roman"/>
                <a:cs typeface="Calibri" panose="020F0502020204030204"/>
              </a:rPr>
              <a:t> техническое отставание России от наиболее развитых стран Европы (причина);</a:t>
            </a:r>
            <a:endParaRPr lang="ru-RU" sz="1400" dirty="0">
              <a:latin typeface="Times New Roman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8 – _______________________ </a:t>
            </a:r>
            <a:r>
              <a:rPr lang="ru-RU" sz="1400">
                <a:latin typeface="Times New Roman"/>
                <a:ea typeface="+mn-lt"/>
                <a:cs typeface="+mn-lt"/>
              </a:rPr>
              <a:t>(факт - отражение в действительности);</a:t>
            </a: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4 – _______________________ </a:t>
            </a:r>
            <a:r>
              <a:rPr lang="ru-RU" sz="1400">
                <a:latin typeface="Times New Roman"/>
                <a:ea typeface="+mn-lt"/>
                <a:cs typeface="+mn-lt"/>
              </a:rPr>
              <a:t>(причина);</a:t>
            </a: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9 </a:t>
            </a:r>
            <a:r>
              <a:rPr lang="ru-RU" sz="1400">
                <a:latin typeface="Times New Roman"/>
                <a:ea typeface="+mn-lt"/>
                <a:cs typeface="+mn-lt"/>
              </a:rPr>
              <a:t>– _______________________ </a:t>
            </a:r>
            <a:r>
              <a:rPr lang="ru-RU" sz="1400">
                <a:latin typeface="Times New Roman"/>
                <a:cs typeface="Calibri" panose="020F0502020204030204"/>
              </a:rPr>
              <a:t>(факт - отражение в действительности);</a:t>
            </a:r>
            <a:endParaRPr lang="ru-RU" sz="1400" dirty="0">
              <a:latin typeface="Times New Roman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>
                <a:latin typeface="Times New Roman"/>
                <a:cs typeface="Calibri" panose="020F0502020204030204"/>
              </a:rPr>
              <a:t>5 </a:t>
            </a:r>
            <a:r>
              <a:rPr lang="ru-RU" sz="1400">
                <a:latin typeface="Times New Roman"/>
                <a:ea typeface="+mn-lt"/>
                <a:cs typeface="+mn-lt"/>
              </a:rPr>
              <a:t>– _______________________ </a:t>
            </a:r>
            <a:r>
              <a:rPr lang="ru-RU" sz="1400">
                <a:latin typeface="Times New Roman"/>
                <a:cs typeface="Calibri" panose="020F0502020204030204"/>
              </a:rPr>
              <a:t>(причина);</a:t>
            </a:r>
            <a:endParaRPr lang="ru-RU" sz="1400" dirty="0">
              <a:latin typeface="Times New Roman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lang="ru-RU" sz="1400" dirty="0">
                <a:latin typeface="Times New Roman"/>
                <a:cs typeface="Calibri" panose="020F0502020204030204"/>
              </a:rPr>
              <a:t>10 – _______________________ </a:t>
            </a:r>
            <a:r>
              <a:rPr lang="ru-RU" sz="1400">
                <a:latin typeface="Times New Roman"/>
                <a:ea typeface="+mn-lt"/>
                <a:cs typeface="+mn-lt"/>
              </a:rPr>
              <a:t>(факт - отражение в действительности).</a:t>
            </a:r>
            <a:endParaRPr lang="ru-RU" sz="1400" dirty="0">
              <a:latin typeface="Times New Roman"/>
              <a:cs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0A1589-5E22-4EC8-BF84-DEDED78CBEB5}"/>
              </a:ext>
            </a:extLst>
          </p:cNvPr>
          <p:cNvSpPr txBox="1"/>
          <p:nvPr/>
        </p:nvSpPr>
        <p:spPr>
          <a:xfrm>
            <a:off x="5205185" y="61685"/>
            <a:ext cx="16637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latin typeface="Times New Roman"/>
                <a:cs typeface="Calibri Light"/>
              </a:rPr>
              <a:t>Фишбоун.</a:t>
            </a:r>
            <a:r>
              <a:rPr lang="en-US" sz="2400" b="1" dirty="0">
                <a:latin typeface="Calibri Light"/>
                <a:cs typeface="Calibri Light"/>
              </a:rPr>
              <a:t> </a:t>
            </a:r>
            <a:endParaRPr lang="en-US" sz="2000" dirty="0">
              <a:cs typeface="Calibri" panose="020F0502020204030204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F75A5EEE-436E-42D9-B6CB-DA8B510A6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477" y="1386311"/>
            <a:ext cx="6582507" cy="253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66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44270-0883-4871-8573-AE9837FE1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ru-RU" b="1" dirty="0">
                <a:ea typeface="+mj-lt"/>
                <a:cs typeface="+mj-lt"/>
              </a:rPr>
              <a:t>Подготовка реформы.</a:t>
            </a:r>
            <a:endParaRPr lang="ru-RU">
              <a:cs typeface="Calibri Light" panose="020F0302020204030204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CC70E9-B734-4FA7-B9BE-C0A5192E6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3" y="2061594"/>
            <a:ext cx="5877273" cy="470907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1800" b="1" i="1">
                <a:cs typeface="Calibri"/>
              </a:rPr>
              <a:t>1857 г. </a:t>
            </a:r>
            <a:r>
              <a:rPr lang="ru-RU" sz="1800">
                <a:cs typeface="Calibri"/>
              </a:rPr>
              <a:t>- образование Секретного комитета для обсуждения проектов Крестьянской реформы: анализ проектов, составленных ранее.</a:t>
            </a:r>
          </a:p>
          <a:p>
            <a:r>
              <a:rPr lang="ru-RU" sz="1800" b="1" i="1">
                <a:cs typeface="Calibri"/>
              </a:rPr>
              <a:t>1857 г. </a:t>
            </a:r>
            <a:r>
              <a:rPr lang="ru-RU" sz="1800">
                <a:cs typeface="Calibri"/>
              </a:rPr>
              <a:t>- "рескрипт Назимову": создание в северо-западных губерниях губернских комитетов из помещиков для обсуждения крестьянского вопроса. Подготовка реформы стала всеобщей и гласной.</a:t>
            </a:r>
          </a:p>
          <a:p>
            <a:r>
              <a:rPr lang="ru-RU" sz="1800" b="1" i="1">
                <a:cs typeface="Calibri"/>
              </a:rPr>
              <a:t>1858 г. </a:t>
            </a:r>
            <a:r>
              <a:rPr lang="ru-RU" sz="1800">
                <a:cs typeface="Calibri"/>
              </a:rPr>
              <a:t>- преобразование Секретного комитета в Главный комитет по крестьянскому делу.</a:t>
            </a:r>
          </a:p>
          <a:p>
            <a:r>
              <a:rPr lang="ru-RU" sz="1800" b="1" i="1">
                <a:cs typeface="Calibri"/>
              </a:rPr>
              <a:t>1859 г. </a:t>
            </a:r>
            <a:r>
              <a:rPr lang="ru-RU" sz="1800">
                <a:cs typeface="Calibri"/>
              </a:rPr>
              <a:t>- создание Редакционных комиссий при Главном комитете. Задача: рассмотрение подготовленных местными комитетами проектов и составление на их основе единого закона. Глава комиссии - Я.И. Ростовцев.</a:t>
            </a:r>
          </a:p>
          <a:p>
            <a:r>
              <a:rPr lang="ru-RU" sz="1800" b="1" i="1">
                <a:cs typeface="Calibri"/>
              </a:rPr>
              <a:t>1860 г.</a:t>
            </a:r>
            <a:r>
              <a:rPr lang="ru-RU" sz="1800">
                <a:cs typeface="Calibri"/>
              </a:rPr>
              <a:t> - передача документов в Главный комитет с последующей передачей в Государственный совет для обсуждения.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6A70460-DEAE-4834-A7CA-8A22C2B9F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91" y="2003348"/>
            <a:ext cx="6175734" cy="3825969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99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73754A-5E53-483A-A91A-81B546B64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47" y="150202"/>
            <a:ext cx="11717214" cy="153071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000" b="1" dirty="0">
                <a:latin typeface="Times New Roman"/>
                <a:cs typeface="Calibri Light"/>
              </a:rPr>
              <a:t>Задание. </a:t>
            </a:r>
            <a:r>
              <a:rPr lang="ru-RU" sz="2000" dirty="0">
                <a:latin typeface="Times New Roman"/>
                <a:cs typeface="Calibri Light"/>
              </a:rPr>
              <a:t>В 1855-1857 гг. помещики передовых взглядов подавали на имя царя подготовленные ими проекты отмены крепостного права, которые предусматривали различные условия освобождения крестьян, в зависимости от интересов и выгод помещика. Прочтите отрывки из трёх разных проектов и определите, к какому слою помещиков принадлежал автор каждого проекат. Впишите буквы (А-В) в соответствующие колонки таблицы.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29F72B86-B332-4D3C-8F3B-C20983E65A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820136"/>
              </p:ext>
            </p:extLst>
          </p:nvPr>
        </p:nvGraphicFramePr>
        <p:xfrm>
          <a:off x="395016" y="2024311"/>
          <a:ext cx="11304288" cy="3993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5835">
                  <a:extLst>
                    <a:ext uri="{9D8B030D-6E8A-4147-A177-3AD203B41FA5}">
                      <a16:colId xmlns:a16="http://schemas.microsoft.com/office/drawing/2014/main" val="701473390"/>
                    </a:ext>
                  </a:extLst>
                </a:gridCol>
                <a:gridCol w="4018453">
                  <a:extLst>
                    <a:ext uri="{9D8B030D-6E8A-4147-A177-3AD203B41FA5}">
                      <a16:colId xmlns:a16="http://schemas.microsoft.com/office/drawing/2014/main" val="1871648492"/>
                    </a:ext>
                  </a:extLst>
                </a:gridCol>
              </a:tblGrid>
              <a:tr h="400322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latin typeface="Times New Roman"/>
                        </a:rPr>
                        <a:t>Проект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/>
                        </a:rPr>
                        <a:t>Автор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9514021"/>
                  </a:ext>
                </a:extLst>
              </a:tr>
              <a:tr h="3593132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/>
                        </a:rPr>
                        <a:t>1) по проекту А.М. Унковского предлагать освободить крестьян с землёй без какого бы то ни было "переходного состояния", т.е. сразу, но с вознаграждением помещиков как за землю, предоставляемую крестьянам, </a:t>
                      </a:r>
                      <a:r>
                        <a:rPr lang="ru-RU">
                          <a:latin typeface="Times New Roman"/>
                        </a:rPr>
                        <a:t>так и "за самих освобождаемых крестьян"</a:t>
                      </a:r>
                    </a:p>
                    <a:p>
                      <a:pPr lvl="0">
                        <a:buNone/>
                      </a:pPr>
                      <a:r>
                        <a:rPr lang="ru-RU" dirty="0">
                          <a:latin typeface="Times New Roman"/>
                        </a:rPr>
                        <a:t>2) проект Ю.Ф. Самарина предусматривал постепенный 10-12-летний перевод крестьян из крепостного в свободное состояние. В течение этого времени крестьяне должны были отрабатывать обязательную барщину в качестве платы за </a:t>
                      </a:r>
                      <a:r>
                        <a:rPr lang="ru-RU">
                          <a:latin typeface="Times New Roman"/>
                        </a:rPr>
                        <a:t>предоставленную им землю</a:t>
                      </a:r>
                    </a:p>
                    <a:p>
                      <a:pPr lvl="0">
                        <a:buNone/>
                      </a:pPr>
                      <a:r>
                        <a:rPr lang="ru-RU">
                          <a:latin typeface="Times New Roman"/>
                        </a:rPr>
                        <a:t>3) прекот помещика М.П. Позена предлагал львиную долю земли оставить за помещиками, а крестьян наделить самым минимальным её количеством и только для того, чтобы крестьяне не ринулись в город, а остались в деревне, т.к. помещикам требовались рабочие руки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/>
                        </a:rPr>
                        <a:t>А) помещик чернозёмной полосы, где преобладало барщинное хозяйство, рассчитанное на рынок, и где земля особенно высоко ценилась</a:t>
                      </a:r>
                    </a:p>
                    <a:p>
                      <a:pPr lvl="0">
                        <a:buNone/>
                      </a:pPr>
                      <a:r>
                        <a:rPr lang="ru-RU" dirty="0">
                          <a:latin typeface="Times New Roman"/>
                        </a:rPr>
                        <a:t>Б) помещик нечернозёмных губерний, где преобладал оброк и были развиты неземледельческие крестьянские промыслы</a:t>
                      </a:r>
                    </a:p>
                    <a:p>
                      <a:pPr lvl="0">
                        <a:buNone/>
                      </a:pPr>
                      <a:r>
                        <a:rPr lang="ru-RU" dirty="0">
                          <a:latin typeface="Times New Roman"/>
                        </a:rPr>
                        <a:t>В) помещик степной полосы, слабо заселённой, с преобладанием крупного помещичьего хозяйства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007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110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0EB215C-7839-4CEA-AA02-B8F7755F9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1011C6D-05BE-4D99-8C11-A0E478B129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0915134" cy="2251389"/>
          </a:xfrm>
          <a:custGeom>
            <a:avLst/>
            <a:gdLst>
              <a:gd name="connsiteX0" fmla="*/ 0 w 10915134"/>
              <a:gd name="connsiteY0" fmla="*/ 0 h 2251389"/>
              <a:gd name="connsiteX1" fmla="*/ 10915134 w 10915134"/>
              <a:gd name="connsiteY1" fmla="*/ 0 h 2251389"/>
              <a:gd name="connsiteX2" fmla="*/ 10882980 w 10915134"/>
              <a:gd name="connsiteY2" fmla="*/ 49990 h 2251389"/>
              <a:gd name="connsiteX3" fmla="*/ 10834795 w 10915134"/>
              <a:gd name="connsiteY3" fmla="*/ 110024 h 2251389"/>
              <a:gd name="connsiteX4" fmla="*/ 10738392 w 10915134"/>
              <a:gd name="connsiteY4" fmla="*/ 165813 h 2251389"/>
              <a:gd name="connsiteX5" fmla="*/ 10633692 w 10915134"/>
              <a:gd name="connsiteY5" fmla="*/ 209264 h 2251389"/>
              <a:gd name="connsiteX6" fmla="*/ 10586800 w 10915134"/>
              <a:gd name="connsiteY6" fmla="*/ 239716 h 2251389"/>
              <a:gd name="connsiteX7" fmla="*/ 10501658 w 10915134"/>
              <a:gd name="connsiteY7" fmla="*/ 307174 h 2251389"/>
              <a:gd name="connsiteX8" fmla="*/ 10404067 w 10915134"/>
              <a:gd name="connsiteY8" fmla="*/ 412395 h 2251389"/>
              <a:gd name="connsiteX9" fmla="*/ 10380953 w 10915134"/>
              <a:gd name="connsiteY9" fmla="*/ 472334 h 2251389"/>
              <a:gd name="connsiteX10" fmla="*/ 10341416 w 10915134"/>
              <a:gd name="connsiteY10" fmla="*/ 504774 h 2251389"/>
              <a:gd name="connsiteX11" fmla="*/ 10326329 w 10915134"/>
              <a:gd name="connsiteY11" fmla="*/ 523459 h 2251389"/>
              <a:gd name="connsiteX12" fmla="*/ 10298289 w 10915134"/>
              <a:gd name="connsiteY12" fmla="*/ 532173 h 2251389"/>
              <a:gd name="connsiteX13" fmla="*/ 10243127 w 10915134"/>
              <a:gd name="connsiteY13" fmla="*/ 540715 h 2251389"/>
              <a:gd name="connsiteX14" fmla="*/ 10141243 w 10915134"/>
              <a:gd name="connsiteY14" fmla="*/ 592343 h 2251389"/>
              <a:gd name="connsiteX15" fmla="*/ 9940352 w 10915134"/>
              <a:gd name="connsiteY15" fmla="*/ 631518 h 2251389"/>
              <a:gd name="connsiteX16" fmla="*/ 9836226 w 10915134"/>
              <a:gd name="connsiteY16" fmla="*/ 660496 h 2251389"/>
              <a:gd name="connsiteX17" fmla="*/ 9686899 w 10915134"/>
              <a:gd name="connsiteY17" fmla="*/ 683782 h 2251389"/>
              <a:gd name="connsiteX18" fmla="*/ 9578209 w 10915134"/>
              <a:gd name="connsiteY18" fmla="*/ 709781 h 2251389"/>
              <a:gd name="connsiteX19" fmla="*/ 9437298 w 10915134"/>
              <a:gd name="connsiteY19" fmla="*/ 757337 h 2251389"/>
              <a:gd name="connsiteX20" fmla="*/ 9435498 w 10915134"/>
              <a:gd name="connsiteY20" fmla="*/ 759689 h 2251389"/>
              <a:gd name="connsiteX21" fmla="*/ 9413910 w 10915134"/>
              <a:gd name="connsiteY21" fmla="*/ 764531 h 2251389"/>
              <a:gd name="connsiteX22" fmla="*/ 9361370 w 10915134"/>
              <a:gd name="connsiteY22" fmla="*/ 760593 h 2251389"/>
              <a:gd name="connsiteX23" fmla="*/ 9356626 w 10915134"/>
              <a:gd name="connsiteY23" fmla="*/ 764594 h 2251389"/>
              <a:gd name="connsiteX24" fmla="*/ 9311281 w 10915134"/>
              <a:gd name="connsiteY24" fmla="*/ 769260 h 2251389"/>
              <a:gd name="connsiteX25" fmla="*/ 9311173 w 10915134"/>
              <a:gd name="connsiteY25" fmla="*/ 771337 h 2251389"/>
              <a:gd name="connsiteX26" fmla="*/ 9300658 w 10915134"/>
              <a:gd name="connsiteY26" fmla="*/ 781452 h 2251389"/>
              <a:gd name="connsiteX27" fmla="*/ 9279376 w 10915134"/>
              <a:gd name="connsiteY27" fmla="*/ 796188 h 2251389"/>
              <a:gd name="connsiteX28" fmla="*/ 9189502 w 10915134"/>
              <a:gd name="connsiteY28" fmla="*/ 860175 h 2251389"/>
              <a:gd name="connsiteX29" fmla="*/ 9180260 w 10915134"/>
              <a:gd name="connsiteY29" fmla="*/ 862300 h 2251389"/>
              <a:gd name="connsiteX30" fmla="*/ 9180186 w 10915134"/>
              <a:gd name="connsiteY30" fmla="*/ 862799 h 2251389"/>
              <a:gd name="connsiteX31" fmla="*/ 9170652 w 10915134"/>
              <a:gd name="connsiteY31" fmla="*/ 865945 h 2251389"/>
              <a:gd name="connsiteX32" fmla="*/ 9145484 w 10915134"/>
              <a:gd name="connsiteY32" fmla="*/ 870300 h 2251389"/>
              <a:gd name="connsiteX33" fmla="*/ 9140031 w 10915134"/>
              <a:gd name="connsiteY33" fmla="*/ 874741 h 2251389"/>
              <a:gd name="connsiteX34" fmla="*/ 9138892 w 10915134"/>
              <a:gd name="connsiteY34" fmla="*/ 880860 h 2251389"/>
              <a:gd name="connsiteX35" fmla="*/ 9107257 w 10915134"/>
              <a:gd name="connsiteY35" fmla="*/ 903704 h 2251389"/>
              <a:gd name="connsiteX36" fmla="*/ 9034880 w 10915134"/>
              <a:gd name="connsiteY36" fmla="*/ 948837 h 2251389"/>
              <a:gd name="connsiteX37" fmla="*/ 8950600 w 10915134"/>
              <a:gd name="connsiteY37" fmla="*/ 994853 h 2251389"/>
              <a:gd name="connsiteX38" fmla="*/ 8753014 w 10915134"/>
              <a:gd name="connsiteY38" fmla="*/ 1118658 h 2251389"/>
              <a:gd name="connsiteX39" fmla="*/ 8581094 w 10915134"/>
              <a:gd name="connsiteY39" fmla="*/ 1153261 h 2251389"/>
              <a:gd name="connsiteX40" fmla="*/ 8498175 w 10915134"/>
              <a:gd name="connsiteY40" fmla="*/ 1187969 h 2251389"/>
              <a:gd name="connsiteX41" fmla="*/ 8448788 w 10915134"/>
              <a:gd name="connsiteY41" fmla="*/ 1206463 h 2251389"/>
              <a:gd name="connsiteX42" fmla="*/ 8367996 w 10915134"/>
              <a:gd name="connsiteY42" fmla="*/ 1232783 h 2251389"/>
              <a:gd name="connsiteX43" fmla="*/ 8367423 w 10915134"/>
              <a:gd name="connsiteY43" fmla="*/ 1238278 h 2251389"/>
              <a:gd name="connsiteX44" fmla="*/ 8359640 w 10915134"/>
              <a:gd name="connsiteY44" fmla="*/ 1246782 h 2251389"/>
              <a:gd name="connsiteX45" fmla="*/ 8346100 w 10915134"/>
              <a:gd name="connsiteY45" fmla="*/ 1266142 h 2251389"/>
              <a:gd name="connsiteX46" fmla="*/ 8318833 w 10915134"/>
              <a:gd name="connsiteY46" fmla="*/ 1292714 h 2251389"/>
              <a:gd name="connsiteX47" fmla="*/ 8317719 w 10915134"/>
              <a:gd name="connsiteY47" fmla="*/ 1291904 h 2251389"/>
              <a:gd name="connsiteX48" fmla="*/ 8307730 w 10915134"/>
              <a:gd name="connsiteY48" fmla="*/ 1293984 h 2251389"/>
              <a:gd name="connsiteX49" fmla="*/ 8240756 w 10915134"/>
              <a:gd name="connsiteY49" fmla="*/ 1301537 h 2251389"/>
              <a:gd name="connsiteX50" fmla="*/ 8216639 w 10915134"/>
              <a:gd name="connsiteY50" fmla="*/ 1327887 h 2251389"/>
              <a:gd name="connsiteX51" fmla="*/ 8211337 w 10915134"/>
              <a:gd name="connsiteY51" fmla="*/ 1332570 h 2251389"/>
              <a:gd name="connsiteX52" fmla="*/ 8211048 w 10915134"/>
              <a:gd name="connsiteY52" fmla="*/ 1332403 h 2251389"/>
              <a:gd name="connsiteX53" fmla="*/ 8205085 w 10915134"/>
              <a:gd name="connsiteY53" fmla="*/ 1336831 h 2251389"/>
              <a:gd name="connsiteX54" fmla="*/ 8137554 w 10915134"/>
              <a:gd name="connsiteY54" fmla="*/ 1342145 h 2251389"/>
              <a:gd name="connsiteX55" fmla="*/ 8054564 w 10915134"/>
              <a:gd name="connsiteY55" fmla="*/ 1367911 h 2251389"/>
              <a:gd name="connsiteX56" fmla="*/ 7973237 w 10915134"/>
              <a:gd name="connsiteY56" fmla="*/ 1397544 h 2251389"/>
              <a:gd name="connsiteX57" fmla="*/ 7944198 w 10915134"/>
              <a:gd name="connsiteY57" fmla="*/ 1410276 h 2251389"/>
              <a:gd name="connsiteX58" fmla="*/ 7890643 w 10915134"/>
              <a:gd name="connsiteY58" fmla="*/ 1424144 h 2251389"/>
              <a:gd name="connsiteX59" fmla="*/ 7864997 w 10915134"/>
              <a:gd name="connsiteY59" fmla="*/ 1425023 h 2251389"/>
              <a:gd name="connsiteX60" fmla="*/ 7864067 w 10915134"/>
              <a:gd name="connsiteY60" fmla="*/ 1426002 h 2251389"/>
              <a:gd name="connsiteX61" fmla="*/ 7861153 w 10915134"/>
              <a:gd name="connsiteY61" fmla="*/ 1423038 h 2251389"/>
              <a:gd name="connsiteX62" fmla="*/ 7844586 w 10915134"/>
              <a:gd name="connsiteY62" fmla="*/ 1429169 h 2251389"/>
              <a:gd name="connsiteX63" fmla="*/ 7840350 w 10915134"/>
              <a:gd name="connsiteY63" fmla="*/ 1432451 h 2251389"/>
              <a:gd name="connsiteX64" fmla="*/ 7833722 w 10915134"/>
              <a:gd name="connsiteY64" fmla="*/ 1435148 h 2251389"/>
              <a:gd name="connsiteX65" fmla="*/ 7833492 w 10915134"/>
              <a:gd name="connsiteY65" fmla="*/ 1434901 h 2251389"/>
              <a:gd name="connsiteX66" fmla="*/ 7827413 w 10915134"/>
              <a:gd name="connsiteY66" fmla="*/ 1438043 h 2251389"/>
              <a:gd name="connsiteX67" fmla="*/ 7798463 w 10915134"/>
              <a:gd name="connsiteY67" fmla="*/ 1457407 h 2251389"/>
              <a:gd name="connsiteX68" fmla="*/ 7759015 w 10915134"/>
              <a:gd name="connsiteY68" fmla="*/ 1458666 h 2251389"/>
              <a:gd name="connsiteX69" fmla="*/ 7752684 w 10915134"/>
              <a:gd name="connsiteY69" fmla="*/ 1444792 h 2251389"/>
              <a:gd name="connsiteX70" fmla="*/ 7747867 w 10915134"/>
              <a:gd name="connsiteY70" fmla="*/ 1447976 h 2251389"/>
              <a:gd name="connsiteX71" fmla="*/ 7738750 w 10915134"/>
              <a:gd name="connsiteY71" fmla="*/ 1456574 h 2251389"/>
              <a:gd name="connsiteX72" fmla="*/ 7735619 w 10915134"/>
              <a:gd name="connsiteY72" fmla="*/ 1456320 h 2251389"/>
              <a:gd name="connsiteX73" fmla="*/ 7705072 w 10915134"/>
              <a:gd name="connsiteY73" fmla="*/ 1465768 h 2251389"/>
              <a:gd name="connsiteX74" fmla="*/ 7696073 w 10915134"/>
              <a:gd name="connsiteY74" fmla="*/ 1462212 h 2251389"/>
              <a:gd name="connsiteX75" fmla="*/ 7692096 w 10915134"/>
              <a:gd name="connsiteY75" fmla="*/ 1462163 h 2251389"/>
              <a:gd name="connsiteX76" fmla="*/ 7674689 w 10915134"/>
              <a:gd name="connsiteY76" fmla="*/ 1477613 h 2251389"/>
              <a:gd name="connsiteX77" fmla="*/ 7665348 w 10915134"/>
              <a:gd name="connsiteY77" fmla="*/ 1483862 h 2251389"/>
              <a:gd name="connsiteX78" fmla="*/ 7606276 w 10915134"/>
              <a:gd name="connsiteY78" fmla="*/ 1538521 h 2251389"/>
              <a:gd name="connsiteX79" fmla="*/ 7504695 w 10915134"/>
              <a:gd name="connsiteY79" fmla="*/ 1566686 h 2251389"/>
              <a:gd name="connsiteX80" fmla="*/ 7401270 w 10915134"/>
              <a:gd name="connsiteY80" fmla="*/ 1597361 h 2251389"/>
              <a:gd name="connsiteX81" fmla="*/ 7320321 w 10915134"/>
              <a:gd name="connsiteY81" fmla="*/ 1619535 h 2251389"/>
              <a:gd name="connsiteX82" fmla="*/ 7149526 w 10915134"/>
              <a:gd name="connsiteY82" fmla="*/ 1743630 h 2251389"/>
              <a:gd name="connsiteX83" fmla="*/ 7105391 w 10915134"/>
              <a:gd name="connsiteY83" fmla="*/ 1752328 h 2251389"/>
              <a:gd name="connsiteX84" fmla="*/ 7071654 w 10915134"/>
              <a:gd name="connsiteY84" fmla="*/ 1785091 h 2251389"/>
              <a:gd name="connsiteX85" fmla="*/ 7054359 w 10915134"/>
              <a:gd name="connsiteY85" fmla="*/ 1782439 h 2251389"/>
              <a:gd name="connsiteX86" fmla="*/ 7051319 w 10915134"/>
              <a:gd name="connsiteY86" fmla="*/ 1781706 h 2251389"/>
              <a:gd name="connsiteX87" fmla="*/ 7040377 w 10915134"/>
              <a:gd name="connsiteY87" fmla="*/ 1784767 h 2251389"/>
              <a:gd name="connsiteX88" fmla="*/ 7035771 w 10915134"/>
              <a:gd name="connsiteY88" fmla="*/ 1778137 h 2251389"/>
              <a:gd name="connsiteX89" fmla="*/ 7018208 w 10915134"/>
              <a:gd name="connsiteY89" fmla="*/ 1777373 h 2251389"/>
              <a:gd name="connsiteX90" fmla="*/ 6998493 w 10915134"/>
              <a:gd name="connsiteY90" fmla="*/ 1785098 h 2251389"/>
              <a:gd name="connsiteX91" fmla="*/ 6928288 w 10915134"/>
              <a:gd name="connsiteY91" fmla="*/ 1811732 h 2251389"/>
              <a:gd name="connsiteX92" fmla="*/ 6917773 w 10915134"/>
              <a:gd name="connsiteY92" fmla="*/ 1820666 h 2251389"/>
              <a:gd name="connsiteX93" fmla="*/ 6881789 w 10915134"/>
              <a:gd name="connsiteY93" fmla="*/ 1828309 h 2251389"/>
              <a:gd name="connsiteX94" fmla="*/ 6879926 w 10915134"/>
              <a:gd name="connsiteY94" fmla="*/ 1830591 h 2251389"/>
              <a:gd name="connsiteX95" fmla="*/ 6845508 w 10915134"/>
              <a:gd name="connsiteY95" fmla="*/ 1841035 h 2251389"/>
              <a:gd name="connsiteX96" fmla="*/ 6786683 w 10915134"/>
              <a:gd name="connsiteY96" fmla="*/ 1868367 h 2251389"/>
              <a:gd name="connsiteX97" fmla="*/ 6773874 w 10915134"/>
              <a:gd name="connsiteY97" fmla="*/ 1863267 h 2251389"/>
              <a:gd name="connsiteX98" fmla="*/ 6771241 w 10915134"/>
              <a:gd name="connsiteY98" fmla="*/ 1859449 h 2251389"/>
              <a:gd name="connsiteX99" fmla="*/ 6755065 w 10915134"/>
              <a:gd name="connsiteY99" fmla="*/ 1866822 h 2251389"/>
              <a:gd name="connsiteX100" fmla="*/ 6740854 w 10915134"/>
              <a:gd name="connsiteY100" fmla="*/ 1865352 h 2251389"/>
              <a:gd name="connsiteX101" fmla="*/ 6730997 w 10915134"/>
              <a:gd name="connsiteY101" fmla="*/ 1874155 h 2251389"/>
              <a:gd name="connsiteX102" fmla="*/ 6714212 w 10915134"/>
              <a:gd name="connsiteY102" fmla="*/ 1876293 h 2251389"/>
              <a:gd name="connsiteX103" fmla="*/ 6693130 w 10915134"/>
              <a:gd name="connsiteY103" fmla="*/ 1876808 h 2251389"/>
              <a:gd name="connsiteX104" fmla="*/ 6674405 w 10915134"/>
              <a:gd name="connsiteY104" fmla="*/ 1873459 h 2251389"/>
              <a:gd name="connsiteX105" fmla="*/ 6647714 w 10915134"/>
              <a:gd name="connsiteY105" fmla="*/ 1878941 h 2251389"/>
              <a:gd name="connsiteX106" fmla="*/ 6586613 w 10915134"/>
              <a:gd name="connsiteY106" fmla="*/ 1887053 h 2251389"/>
              <a:gd name="connsiteX107" fmla="*/ 6540424 w 10915134"/>
              <a:gd name="connsiteY107" fmla="*/ 1893269 h 2251389"/>
              <a:gd name="connsiteX108" fmla="*/ 6460034 w 10915134"/>
              <a:gd name="connsiteY108" fmla="*/ 1911286 h 2251389"/>
              <a:gd name="connsiteX109" fmla="*/ 6445449 w 10915134"/>
              <a:gd name="connsiteY109" fmla="*/ 1926499 h 2251389"/>
              <a:gd name="connsiteX110" fmla="*/ 6407092 w 10915134"/>
              <a:gd name="connsiteY110" fmla="*/ 1921993 h 2251389"/>
              <a:gd name="connsiteX111" fmla="*/ 6396332 w 10915134"/>
              <a:gd name="connsiteY111" fmla="*/ 1907025 h 2251389"/>
              <a:gd name="connsiteX112" fmla="*/ 6347048 w 10915134"/>
              <a:gd name="connsiteY112" fmla="*/ 1912130 h 2251389"/>
              <a:gd name="connsiteX113" fmla="*/ 6302270 w 10915134"/>
              <a:gd name="connsiteY113" fmla="*/ 1933613 h 2251389"/>
              <a:gd name="connsiteX114" fmla="*/ 6243078 w 10915134"/>
              <a:gd name="connsiteY114" fmla="*/ 1945644 h 2251389"/>
              <a:gd name="connsiteX115" fmla="*/ 6207738 w 10915134"/>
              <a:gd name="connsiteY115" fmla="*/ 1953011 h 2251389"/>
              <a:gd name="connsiteX116" fmla="*/ 6108781 w 10915134"/>
              <a:gd name="connsiteY116" fmla="*/ 1959474 h 2251389"/>
              <a:gd name="connsiteX117" fmla="*/ 6103698 w 10915134"/>
              <a:gd name="connsiteY117" fmla="*/ 1959304 h 2251389"/>
              <a:gd name="connsiteX118" fmla="*/ 6087017 w 10915134"/>
              <a:gd name="connsiteY118" fmla="*/ 1969078 h 2251389"/>
              <a:gd name="connsiteX119" fmla="*/ 6086313 w 10915134"/>
              <a:gd name="connsiteY119" fmla="*/ 1971580 h 2251389"/>
              <a:gd name="connsiteX120" fmla="*/ 6024291 w 10915134"/>
              <a:gd name="connsiteY120" fmla="*/ 1966761 h 2251389"/>
              <a:gd name="connsiteX121" fmla="*/ 6016853 w 10915134"/>
              <a:gd name="connsiteY121" fmla="*/ 1970526 h 2251389"/>
              <a:gd name="connsiteX122" fmla="*/ 5975404 w 10915134"/>
              <a:gd name="connsiteY122" fmla="*/ 1961749 h 2251389"/>
              <a:gd name="connsiteX123" fmla="*/ 5954536 w 10915134"/>
              <a:gd name="connsiteY123" fmla="*/ 1960220 h 2251389"/>
              <a:gd name="connsiteX124" fmla="*/ 5917280 w 10915134"/>
              <a:gd name="connsiteY124" fmla="*/ 1954478 h 2251389"/>
              <a:gd name="connsiteX125" fmla="*/ 5914232 w 10915134"/>
              <a:gd name="connsiteY125" fmla="*/ 1956919 h 2251389"/>
              <a:gd name="connsiteX126" fmla="*/ 5906850 w 10915134"/>
              <a:gd name="connsiteY126" fmla="*/ 1954702 h 2251389"/>
              <a:gd name="connsiteX127" fmla="*/ 5901461 w 10915134"/>
              <a:gd name="connsiteY127" fmla="*/ 1957577 h 2251389"/>
              <a:gd name="connsiteX128" fmla="*/ 5895317 w 10915134"/>
              <a:gd name="connsiteY128" fmla="*/ 1956828 h 2251389"/>
              <a:gd name="connsiteX129" fmla="*/ 5831128 w 10915134"/>
              <a:gd name="connsiteY129" fmla="*/ 1968382 h 2251389"/>
              <a:gd name="connsiteX130" fmla="*/ 5817261 w 10915134"/>
              <a:gd name="connsiteY130" fmla="*/ 1966124 h 2251389"/>
              <a:gd name="connsiteX131" fmla="*/ 5806791 w 10915134"/>
              <a:gd name="connsiteY131" fmla="*/ 1974713 h 2251389"/>
              <a:gd name="connsiteX132" fmla="*/ 5762574 w 10915134"/>
              <a:gd name="connsiteY132" fmla="*/ 1976973 h 2251389"/>
              <a:gd name="connsiteX133" fmla="*/ 5747297 w 10915134"/>
              <a:gd name="connsiteY133" fmla="*/ 1970252 h 2251389"/>
              <a:gd name="connsiteX134" fmla="*/ 5733169 w 10915134"/>
              <a:gd name="connsiteY134" fmla="*/ 1965433 h 2251389"/>
              <a:gd name="connsiteX135" fmla="*/ 5731338 w 10915134"/>
              <a:gd name="connsiteY135" fmla="*/ 1965447 h 2251389"/>
              <a:gd name="connsiteX136" fmla="*/ 5712957 w 10915134"/>
              <a:gd name="connsiteY136" fmla="*/ 1965596 h 2251389"/>
              <a:gd name="connsiteX137" fmla="*/ 5678760 w 10915134"/>
              <a:gd name="connsiteY137" fmla="*/ 1965873 h 2251389"/>
              <a:gd name="connsiteX138" fmla="*/ 5612457 w 10915134"/>
              <a:gd name="connsiteY138" fmla="*/ 1972287 h 2251389"/>
              <a:gd name="connsiteX139" fmla="*/ 5462439 w 10915134"/>
              <a:gd name="connsiteY139" fmla="*/ 1941766 h 2251389"/>
              <a:gd name="connsiteX140" fmla="*/ 5249426 w 10915134"/>
              <a:gd name="connsiteY140" fmla="*/ 1957993 h 2251389"/>
              <a:gd name="connsiteX141" fmla="*/ 4795460 w 10915134"/>
              <a:gd name="connsiteY141" fmla="*/ 2018541 h 2251389"/>
              <a:gd name="connsiteX142" fmla="*/ 4698875 w 10915134"/>
              <a:gd name="connsiteY142" fmla="*/ 2031693 h 2251389"/>
              <a:gd name="connsiteX143" fmla="*/ 4635334 w 10915134"/>
              <a:gd name="connsiteY143" fmla="*/ 2035504 h 2251389"/>
              <a:gd name="connsiteX144" fmla="*/ 4529228 w 10915134"/>
              <a:gd name="connsiteY144" fmla="*/ 2076609 h 2251389"/>
              <a:gd name="connsiteX145" fmla="*/ 4408461 w 10915134"/>
              <a:gd name="connsiteY145" fmla="*/ 2090939 h 2251389"/>
              <a:gd name="connsiteX146" fmla="*/ 4254651 w 10915134"/>
              <a:gd name="connsiteY146" fmla="*/ 2101730 h 2251389"/>
              <a:gd name="connsiteX147" fmla="*/ 4213233 w 10915134"/>
              <a:gd name="connsiteY147" fmla="*/ 2120326 h 2251389"/>
              <a:gd name="connsiteX148" fmla="*/ 4153938 w 10915134"/>
              <a:gd name="connsiteY148" fmla="*/ 2137520 h 2251389"/>
              <a:gd name="connsiteX149" fmla="*/ 4050969 w 10915134"/>
              <a:gd name="connsiteY149" fmla="*/ 2177971 h 2251389"/>
              <a:gd name="connsiteX150" fmla="*/ 3933162 w 10915134"/>
              <a:gd name="connsiteY150" fmla="*/ 2199509 h 2251389"/>
              <a:gd name="connsiteX151" fmla="*/ 3797609 w 10915134"/>
              <a:gd name="connsiteY151" fmla="*/ 2185813 h 2251389"/>
              <a:gd name="connsiteX152" fmla="*/ 3723511 w 10915134"/>
              <a:gd name="connsiteY152" fmla="*/ 2185401 h 2251389"/>
              <a:gd name="connsiteX153" fmla="*/ 3478465 w 10915134"/>
              <a:gd name="connsiteY153" fmla="*/ 2181087 h 2251389"/>
              <a:gd name="connsiteX154" fmla="*/ 3308996 w 10915134"/>
              <a:gd name="connsiteY154" fmla="*/ 2177978 h 2251389"/>
              <a:gd name="connsiteX155" fmla="*/ 3260282 w 10915134"/>
              <a:gd name="connsiteY155" fmla="*/ 2194479 h 2251389"/>
              <a:gd name="connsiteX156" fmla="*/ 3178557 w 10915134"/>
              <a:gd name="connsiteY156" fmla="*/ 2221451 h 2251389"/>
              <a:gd name="connsiteX157" fmla="*/ 3097074 w 10915134"/>
              <a:gd name="connsiteY157" fmla="*/ 2229837 h 2251389"/>
              <a:gd name="connsiteX158" fmla="*/ 3029944 w 10915134"/>
              <a:gd name="connsiteY158" fmla="*/ 2248531 h 2251389"/>
              <a:gd name="connsiteX159" fmla="*/ 2964870 w 10915134"/>
              <a:gd name="connsiteY159" fmla="*/ 2251389 h 2251389"/>
              <a:gd name="connsiteX160" fmla="*/ 2931496 w 10915134"/>
              <a:gd name="connsiteY160" fmla="*/ 2243024 h 2251389"/>
              <a:gd name="connsiteX161" fmla="*/ 2892959 w 10915134"/>
              <a:gd name="connsiteY161" fmla="*/ 2233969 h 2251389"/>
              <a:gd name="connsiteX162" fmla="*/ 2839074 w 10915134"/>
              <a:gd name="connsiteY162" fmla="*/ 2225008 h 2251389"/>
              <a:gd name="connsiteX163" fmla="*/ 2693779 w 10915134"/>
              <a:gd name="connsiteY163" fmla="*/ 2231570 h 2251389"/>
              <a:gd name="connsiteX164" fmla="*/ 2523799 w 10915134"/>
              <a:gd name="connsiteY164" fmla="*/ 2236547 h 2251389"/>
              <a:gd name="connsiteX165" fmla="*/ 2340069 w 10915134"/>
              <a:gd name="connsiteY165" fmla="*/ 2220699 h 2251389"/>
              <a:gd name="connsiteX166" fmla="*/ 2076408 w 10915134"/>
              <a:gd name="connsiteY166" fmla="*/ 2194398 h 2251389"/>
              <a:gd name="connsiteX167" fmla="*/ 1983593 w 10915134"/>
              <a:gd name="connsiteY167" fmla="*/ 2219360 h 2251389"/>
              <a:gd name="connsiteX168" fmla="*/ 1853105 w 10915134"/>
              <a:gd name="connsiteY168" fmla="*/ 2214141 h 2251389"/>
              <a:gd name="connsiteX169" fmla="*/ 1748511 w 10915134"/>
              <a:gd name="connsiteY169" fmla="*/ 2178472 h 2251389"/>
              <a:gd name="connsiteX170" fmla="*/ 1633422 w 10915134"/>
              <a:gd name="connsiteY170" fmla="*/ 2143415 h 2251389"/>
              <a:gd name="connsiteX171" fmla="*/ 1558946 w 10915134"/>
              <a:gd name="connsiteY171" fmla="*/ 2128843 h 2251389"/>
              <a:gd name="connsiteX172" fmla="*/ 1385344 w 10915134"/>
              <a:gd name="connsiteY172" fmla="*/ 2124817 h 2251389"/>
              <a:gd name="connsiteX173" fmla="*/ 1227473 w 10915134"/>
              <a:gd name="connsiteY173" fmla="*/ 2113291 h 2251389"/>
              <a:gd name="connsiteX174" fmla="*/ 1088711 w 10915134"/>
              <a:gd name="connsiteY174" fmla="*/ 2097947 h 2251389"/>
              <a:gd name="connsiteX175" fmla="*/ 939259 w 10915134"/>
              <a:gd name="connsiteY175" fmla="*/ 2073411 h 2251389"/>
              <a:gd name="connsiteX176" fmla="*/ 914345 w 10915134"/>
              <a:gd name="connsiteY176" fmla="*/ 2063135 h 2251389"/>
              <a:gd name="connsiteX177" fmla="*/ 879393 w 10915134"/>
              <a:gd name="connsiteY177" fmla="*/ 2068419 h 2251389"/>
              <a:gd name="connsiteX178" fmla="*/ 739242 w 10915134"/>
              <a:gd name="connsiteY178" fmla="*/ 2091539 h 2251389"/>
              <a:gd name="connsiteX179" fmla="*/ 628509 w 10915134"/>
              <a:gd name="connsiteY179" fmla="*/ 2108134 h 2251389"/>
              <a:gd name="connsiteX180" fmla="*/ 508046 w 10915134"/>
              <a:gd name="connsiteY180" fmla="*/ 2109851 h 2251389"/>
              <a:gd name="connsiteX181" fmla="*/ 408793 w 10915134"/>
              <a:gd name="connsiteY181" fmla="*/ 2105335 h 2251389"/>
              <a:gd name="connsiteX182" fmla="*/ 259142 w 10915134"/>
              <a:gd name="connsiteY182" fmla="*/ 2115883 h 2251389"/>
              <a:gd name="connsiteX183" fmla="*/ 91266 w 10915134"/>
              <a:gd name="connsiteY183" fmla="*/ 2135533 h 2251389"/>
              <a:gd name="connsiteX184" fmla="*/ 12251 w 10915134"/>
              <a:gd name="connsiteY184" fmla="*/ 2121489 h 2251389"/>
              <a:gd name="connsiteX185" fmla="*/ 0 w 10915134"/>
              <a:gd name="connsiteY185" fmla="*/ 2122164 h 2251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10915134" h="2251389">
                <a:moveTo>
                  <a:pt x="0" y="0"/>
                </a:moveTo>
                <a:lnTo>
                  <a:pt x="10915134" y="0"/>
                </a:lnTo>
                <a:lnTo>
                  <a:pt x="10882980" y="49990"/>
                </a:lnTo>
                <a:cubicBezTo>
                  <a:pt x="10880871" y="52147"/>
                  <a:pt x="10836905" y="107867"/>
                  <a:pt x="10834795" y="110024"/>
                </a:cubicBezTo>
                <a:cubicBezTo>
                  <a:pt x="10820319" y="128194"/>
                  <a:pt x="10762503" y="175620"/>
                  <a:pt x="10738392" y="165813"/>
                </a:cubicBezTo>
                <a:cubicBezTo>
                  <a:pt x="10748670" y="186392"/>
                  <a:pt x="10638347" y="188684"/>
                  <a:pt x="10633692" y="209264"/>
                </a:cubicBezTo>
                <a:cubicBezTo>
                  <a:pt x="10631767" y="225908"/>
                  <a:pt x="10597419" y="233945"/>
                  <a:pt x="10586800" y="239716"/>
                </a:cubicBezTo>
                <a:cubicBezTo>
                  <a:pt x="10579628" y="256520"/>
                  <a:pt x="10520682" y="224915"/>
                  <a:pt x="10501658" y="307174"/>
                </a:cubicBezTo>
                <a:cubicBezTo>
                  <a:pt x="10447727" y="313339"/>
                  <a:pt x="10447126" y="425780"/>
                  <a:pt x="10404067" y="412395"/>
                </a:cubicBezTo>
                <a:cubicBezTo>
                  <a:pt x="10392937" y="413598"/>
                  <a:pt x="10388815" y="467371"/>
                  <a:pt x="10380953" y="472334"/>
                </a:cubicBezTo>
                <a:lnTo>
                  <a:pt x="10341416" y="504774"/>
                </a:lnTo>
                <a:lnTo>
                  <a:pt x="10326329" y="523459"/>
                </a:lnTo>
                <a:lnTo>
                  <a:pt x="10298289" y="532173"/>
                </a:lnTo>
                <a:cubicBezTo>
                  <a:pt x="10284422" y="535049"/>
                  <a:pt x="10265952" y="533199"/>
                  <a:pt x="10243127" y="540715"/>
                </a:cubicBezTo>
                <a:cubicBezTo>
                  <a:pt x="10203910" y="562831"/>
                  <a:pt x="10165274" y="534580"/>
                  <a:pt x="10141243" y="592343"/>
                </a:cubicBezTo>
                <a:cubicBezTo>
                  <a:pt x="10059374" y="598371"/>
                  <a:pt x="10021953" y="650378"/>
                  <a:pt x="9940352" y="631518"/>
                </a:cubicBezTo>
                <a:cubicBezTo>
                  <a:pt x="9959797" y="646419"/>
                  <a:pt x="9860152" y="623282"/>
                  <a:pt x="9836226" y="660496"/>
                </a:cubicBezTo>
                <a:cubicBezTo>
                  <a:pt x="9788121" y="672556"/>
                  <a:pt x="9760988" y="668531"/>
                  <a:pt x="9686899" y="683782"/>
                </a:cubicBezTo>
                <a:cubicBezTo>
                  <a:pt x="9623800" y="700369"/>
                  <a:pt x="9613948" y="700871"/>
                  <a:pt x="9578209" y="709781"/>
                </a:cubicBezTo>
                <a:lnTo>
                  <a:pt x="9437298" y="757337"/>
                </a:lnTo>
                <a:lnTo>
                  <a:pt x="9435498" y="759689"/>
                </a:lnTo>
                <a:cubicBezTo>
                  <a:pt x="9426240" y="765982"/>
                  <a:pt x="9419508" y="766527"/>
                  <a:pt x="9413910" y="764531"/>
                </a:cubicBezTo>
                <a:lnTo>
                  <a:pt x="9361370" y="760593"/>
                </a:lnTo>
                <a:lnTo>
                  <a:pt x="9356626" y="764594"/>
                </a:lnTo>
                <a:lnTo>
                  <a:pt x="9311281" y="769260"/>
                </a:lnTo>
                <a:cubicBezTo>
                  <a:pt x="9311245" y="769953"/>
                  <a:pt x="9311210" y="770644"/>
                  <a:pt x="9311173" y="771337"/>
                </a:cubicBezTo>
                <a:cubicBezTo>
                  <a:pt x="9309900" y="776105"/>
                  <a:pt x="9307010" y="779823"/>
                  <a:pt x="9300658" y="781452"/>
                </a:cubicBezTo>
                <a:cubicBezTo>
                  <a:pt x="9318003" y="808459"/>
                  <a:pt x="9299643" y="793767"/>
                  <a:pt x="9279376" y="796188"/>
                </a:cubicBezTo>
                <a:cubicBezTo>
                  <a:pt x="9260850" y="809309"/>
                  <a:pt x="9206021" y="849156"/>
                  <a:pt x="9189502" y="860175"/>
                </a:cubicBezTo>
                <a:lnTo>
                  <a:pt x="9180260" y="862300"/>
                </a:lnTo>
                <a:cubicBezTo>
                  <a:pt x="9180236" y="862466"/>
                  <a:pt x="9180211" y="862633"/>
                  <a:pt x="9180186" y="862799"/>
                </a:cubicBezTo>
                <a:cubicBezTo>
                  <a:pt x="9178407" y="864232"/>
                  <a:pt x="9175456" y="865295"/>
                  <a:pt x="9170652" y="865945"/>
                </a:cubicBezTo>
                <a:lnTo>
                  <a:pt x="9145484" y="870300"/>
                </a:lnTo>
                <a:lnTo>
                  <a:pt x="9140031" y="874741"/>
                </a:lnTo>
                <a:lnTo>
                  <a:pt x="9138892" y="880860"/>
                </a:lnTo>
                <a:lnTo>
                  <a:pt x="9107257" y="903704"/>
                </a:lnTo>
                <a:cubicBezTo>
                  <a:pt x="9091321" y="899193"/>
                  <a:pt x="9043942" y="941365"/>
                  <a:pt x="9034880" y="948837"/>
                </a:cubicBezTo>
                <a:lnTo>
                  <a:pt x="8950600" y="994853"/>
                </a:lnTo>
                <a:cubicBezTo>
                  <a:pt x="8865196" y="1081843"/>
                  <a:pt x="8818875" y="1077389"/>
                  <a:pt x="8753014" y="1118658"/>
                </a:cubicBezTo>
                <a:cubicBezTo>
                  <a:pt x="8692981" y="1124704"/>
                  <a:pt x="8636332" y="1128410"/>
                  <a:pt x="8581094" y="1153261"/>
                </a:cubicBezTo>
                <a:cubicBezTo>
                  <a:pt x="8538621" y="1164812"/>
                  <a:pt x="8511758" y="1169577"/>
                  <a:pt x="8498175" y="1187969"/>
                </a:cubicBezTo>
                <a:lnTo>
                  <a:pt x="8448788" y="1206463"/>
                </a:lnTo>
                <a:lnTo>
                  <a:pt x="8367996" y="1232783"/>
                </a:lnTo>
                <a:cubicBezTo>
                  <a:pt x="8367806" y="1234615"/>
                  <a:pt x="8367614" y="1236446"/>
                  <a:pt x="8367423" y="1238278"/>
                </a:cubicBezTo>
                <a:lnTo>
                  <a:pt x="8359640" y="1246782"/>
                </a:lnTo>
                <a:lnTo>
                  <a:pt x="8346100" y="1266142"/>
                </a:lnTo>
                <a:lnTo>
                  <a:pt x="8318833" y="1292714"/>
                </a:lnTo>
                <a:lnTo>
                  <a:pt x="8317719" y="1291904"/>
                </a:lnTo>
                <a:cubicBezTo>
                  <a:pt x="8314688" y="1290662"/>
                  <a:pt x="8311461" y="1290840"/>
                  <a:pt x="8307730" y="1293984"/>
                </a:cubicBezTo>
                <a:cubicBezTo>
                  <a:pt x="8294903" y="1295590"/>
                  <a:pt x="8255937" y="1295887"/>
                  <a:pt x="8240756" y="1301537"/>
                </a:cubicBezTo>
                <a:cubicBezTo>
                  <a:pt x="8233324" y="1310481"/>
                  <a:pt x="8225256" y="1319366"/>
                  <a:pt x="8216639" y="1327887"/>
                </a:cubicBezTo>
                <a:lnTo>
                  <a:pt x="8211337" y="1332570"/>
                </a:lnTo>
                <a:lnTo>
                  <a:pt x="8211048" y="1332403"/>
                </a:lnTo>
                <a:cubicBezTo>
                  <a:pt x="8209501" y="1332874"/>
                  <a:pt x="8207607" y="1334206"/>
                  <a:pt x="8205085" y="1336831"/>
                </a:cubicBezTo>
                <a:lnTo>
                  <a:pt x="8137554" y="1342145"/>
                </a:lnTo>
                <a:cubicBezTo>
                  <a:pt x="8105705" y="1354688"/>
                  <a:pt x="8080446" y="1339423"/>
                  <a:pt x="8054564" y="1367911"/>
                </a:cubicBezTo>
                <a:cubicBezTo>
                  <a:pt x="8024726" y="1379555"/>
                  <a:pt x="7996957" y="1380148"/>
                  <a:pt x="7973237" y="1397544"/>
                </a:cubicBezTo>
                <a:cubicBezTo>
                  <a:pt x="7961439" y="1393972"/>
                  <a:pt x="7951168" y="1394796"/>
                  <a:pt x="7944198" y="1410276"/>
                </a:cubicBezTo>
                <a:cubicBezTo>
                  <a:pt x="7915673" y="1417804"/>
                  <a:pt x="7905583" y="1403950"/>
                  <a:pt x="7890643" y="1424144"/>
                </a:cubicBezTo>
                <a:cubicBezTo>
                  <a:pt x="7869590" y="1403678"/>
                  <a:pt x="7870757" y="1414314"/>
                  <a:pt x="7864997" y="1425023"/>
                </a:cubicBezTo>
                <a:lnTo>
                  <a:pt x="7864067" y="1426002"/>
                </a:lnTo>
                <a:lnTo>
                  <a:pt x="7861153" y="1423038"/>
                </a:lnTo>
                <a:lnTo>
                  <a:pt x="7844586" y="1429169"/>
                </a:lnTo>
                <a:lnTo>
                  <a:pt x="7840350" y="1432451"/>
                </a:lnTo>
                <a:cubicBezTo>
                  <a:pt x="7837357" y="1434345"/>
                  <a:pt x="7835272" y="1435129"/>
                  <a:pt x="7833722" y="1435148"/>
                </a:cubicBezTo>
                <a:lnTo>
                  <a:pt x="7833492" y="1434901"/>
                </a:lnTo>
                <a:lnTo>
                  <a:pt x="7827413" y="1438043"/>
                </a:lnTo>
                <a:cubicBezTo>
                  <a:pt x="7817294" y="1444069"/>
                  <a:pt x="7807591" y="1450613"/>
                  <a:pt x="7798463" y="1457407"/>
                </a:cubicBezTo>
                <a:cubicBezTo>
                  <a:pt x="7789625" y="1446704"/>
                  <a:pt x="7769649" y="1464040"/>
                  <a:pt x="7759015" y="1458666"/>
                </a:cubicBezTo>
                <a:lnTo>
                  <a:pt x="7752684" y="1444792"/>
                </a:lnTo>
                <a:lnTo>
                  <a:pt x="7747867" y="1447976"/>
                </a:lnTo>
                <a:lnTo>
                  <a:pt x="7738750" y="1456574"/>
                </a:lnTo>
                <a:cubicBezTo>
                  <a:pt x="7737328" y="1457741"/>
                  <a:pt x="7736297" y="1457914"/>
                  <a:pt x="7735619" y="1456320"/>
                </a:cubicBezTo>
                <a:cubicBezTo>
                  <a:pt x="7730006" y="1457852"/>
                  <a:pt x="7711662" y="1464787"/>
                  <a:pt x="7705072" y="1465768"/>
                </a:cubicBezTo>
                <a:lnTo>
                  <a:pt x="7696073" y="1462212"/>
                </a:lnTo>
                <a:lnTo>
                  <a:pt x="7692096" y="1462163"/>
                </a:lnTo>
                <a:lnTo>
                  <a:pt x="7674689" y="1477613"/>
                </a:lnTo>
                <a:lnTo>
                  <a:pt x="7665348" y="1483862"/>
                </a:lnTo>
                <a:lnTo>
                  <a:pt x="7606276" y="1538521"/>
                </a:lnTo>
                <a:lnTo>
                  <a:pt x="7504695" y="1566686"/>
                </a:lnTo>
                <a:cubicBezTo>
                  <a:pt x="7473718" y="1603709"/>
                  <a:pt x="7404436" y="1554658"/>
                  <a:pt x="7401270" y="1597361"/>
                </a:cubicBezTo>
                <a:cubicBezTo>
                  <a:pt x="7369238" y="1613154"/>
                  <a:pt x="7363418" y="1605164"/>
                  <a:pt x="7320321" y="1619535"/>
                </a:cubicBezTo>
                <a:cubicBezTo>
                  <a:pt x="7280514" y="1668809"/>
                  <a:pt x="7198683" y="1708462"/>
                  <a:pt x="7149526" y="1743630"/>
                </a:cubicBezTo>
                <a:cubicBezTo>
                  <a:pt x="7114410" y="1721934"/>
                  <a:pt x="7136043" y="1746476"/>
                  <a:pt x="7105391" y="1752328"/>
                </a:cubicBezTo>
                <a:cubicBezTo>
                  <a:pt x="7119677" y="1779725"/>
                  <a:pt x="7066212" y="1749779"/>
                  <a:pt x="7071654" y="1785091"/>
                </a:cubicBezTo>
                <a:cubicBezTo>
                  <a:pt x="7065905" y="1785038"/>
                  <a:pt x="7060161" y="1783873"/>
                  <a:pt x="7054359" y="1782439"/>
                </a:cubicBezTo>
                <a:lnTo>
                  <a:pt x="7051319" y="1781706"/>
                </a:lnTo>
                <a:lnTo>
                  <a:pt x="7040377" y="1784767"/>
                </a:lnTo>
                <a:lnTo>
                  <a:pt x="7035771" y="1778137"/>
                </a:lnTo>
                <a:lnTo>
                  <a:pt x="7018208" y="1777373"/>
                </a:lnTo>
                <a:cubicBezTo>
                  <a:pt x="7011866" y="1778247"/>
                  <a:pt x="7005318" y="1780539"/>
                  <a:pt x="6998493" y="1785098"/>
                </a:cubicBezTo>
                <a:cubicBezTo>
                  <a:pt x="6983689" y="1806072"/>
                  <a:pt x="6952865" y="1800516"/>
                  <a:pt x="6928288" y="1811732"/>
                </a:cubicBezTo>
                <a:lnTo>
                  <a:pt x="6917773" y="1820666"/>
                </a:lnTo>
                <a:lnTo>
                  <a:pt x="6881789" y="1828309"/>
                </a:lnTo>
                <a:lnTo>
                  <a:pt x="6879926" y="1830591"/>
                </a:lnTo>
                <a:cubicBezTo>
                  <a:pt x="6873880" y="1832712"/>
                  <a:pt x="6861049" y="1834739"/>
                  <a:pt x="6845508" y="1841035"/>
                </a:cubicBezTo>
                <a:lnTo>
                  <a:pt x="6786683" y="1868367"/>
                </a:lnTo>
                <a:lnTo>
                  <a:pt x="6773874" y="1863267"/>
                </a:lnTo>
                <a:lnTo>
                  <a:pt x="6771241" y="1859449"/>
                </a:lnTo>
                <a:lnTo>
                  <a:pt x="6755065" y="1866822"/>
                </a:lnTo>
                <a:lnTo>
                  <a:pt x="6740854" y="1865352"/>
                </a:lnTo>
                <a:lnTo>
                  <a:pt x="6730997" y="1874155"/>
                </a:lnTo>
                <a:lnTo>
                  <a:pt x="6714212" y="1876293"/>
                </a:lnTo>
                <a:cubicBezTo>
                  <a:pt x="6707919" y="1876308"/>
                  <a:pt x="6700834" y="1876122"/>
                  <a:pt x="6693130" y="1876808"/>
                </a:cubicBezTo>
                <a:lnTo>
                  <a:pt x="6674405" y="1873459"/>
                </a:lnTo>
                <a:lnTo>
                  <a:pt x="6647714" y="1878941"/>
                </a:lnTo>
                <a:cubicBezTo>
                  <a:pt x="6627122" y="1883360"/>
                  <a:pt x="6607220" y="1886896"/>
                  <a:pt x="6586613" y="1887053"/>
                </a:cubicBezTo>
                <a:cubicBezTo>
                  <a:pt x="6572205" y="1895536"/>
                  <a:pt x="6557706" y="1900239"/>
                  <a:pt x="6540424" y="1893269"/>
                </a:cubicBezTo>
                <a:cubicBezTo>
                  <a:pt x="6497538" y="1902769"/>
                  <a:pt x="6490601" y="1917381"/>
                  <a:pt x="6460034" y="1911286"/>
                </a:cubicBezTo>
                <a:cubicBezTo>
                  <a:pt x="6453811" y="1919532"/>
                  <a:pt x="6449254" y="1924158"/>
                  <a:pt x="6445449" y="1926499"/>
                </a:cubicBezTo>
                <a:cubicBezTo>
                  <a:pt x="6434030" y="1933525"/>
                  <a:pt x="6429411" y="1919994"/>
                  <a:pt x="6407092" y="1921993"/>
                </a:cubicBezTo>
                <a:cubicBezTo>
                  <a:pt x="6382682" y="1922166"/>
                  <a:pt x="6418607" y="1903450"/>
                  <a:pt x="6396332" y="1907025"/>
                </a:cubicBezTo>
                <a:cubicBezTo>
                  <a:pt x="6376015" y="1918727"/>
                  <a:pt x="6367614" y="1898795"/>
                  <a:pt x="6347048" y="1912130"/>
                </a:cubicBezTo>
                <a:cubicBezTo>
                  <a:pt x="6360109" y="1925598"/>
                  <a:pt x="6297691" y="1920276"/>
                  <a:pt x="6302270" y="1933613"/>
                </a:cubicBezTo>
                <a:cubicBezTo>
                  <a:pt x="6272680" y="1919839"/>
                  <a:pt x="6273323" y="1945036"/>
                  <a:pt x="6243078" y="1945644"/>
                </a:cubicBezTo>
                <a:cubicBezTo>
                  <a:pt x="6226744" y="1941607"/>
                  <a:pt x="6216828" y="1942552"/>
                  <a:pt x="6207738" y="1953011"/>
                </a:cubicBezTo>
                <a:cubicBezTo>
                  <a:pt x="6131633" y="1932600"/>
                  <a:pt x="6170923" y="1959774"/>
                  <a:pt x="6108781" y="1959474"/>
                </a:cubicBezTo>
                <a:lnTo>
                  <a:pt x="6103698" y="1959304"/>
                </a:lnTo>
                <a:lnTo>
                  <a:pt x="6087017" y="1969078"/>
                </a:lnTo>
                <a:cubicBezTo>
                  <a:pt x="6086783" y="1969912"/>
                  <a:pt x="6086547" y="1970745"/>
                  <a:pt x="6086313" y="1971580"/>
                </a:cubicBezTo>
                <a:lnTo>
                  <a:pt x="6024291" y="1966761"/>
                </a:lnTo>
                <a:lnTo>
                  <a:pt x="6016853" y="1970526"/>
                </a:lnTo>
                <a:lnTo>
                  <a:pt x="5975404" y="1961749"/>
                </a:lnTo>
                <a:lnTo>
                  <a:pt x="5954536" y="1960220"/>
                </a:lnTo>
                <a:lnTo>
                  <a:pt x="5917280" y="1954478"/>
                </a:lnTo>
                <a:lnTo>
                  <a:pt x="5914232" y="1956919"/>
                </a:lnTo>
                <a:lnTo>
                  <a:pt x="5906850" y="1954702"/>
                </a:lnTo>
                <a:lnTo>
                  <a:pt x="5901461" y="1957577"/>
                </a:lnTo>
                <a:lnTo>
                  <a:pt x="5895317" y="1956828"/>
                </a:lnTo>
                <a:cubicBezTo>
                  <a:pt x="5883595" y="1958629"/>
                  <a:pt x="5844137" y="1966833"/>
                  <a:pt x="5831128" y="1968382"/>
                </a:cubicBezTo>
                <a:lnTo>
                  <a:pt x="5817261" y="1966124"/>
                </a:lnTo>
                <a:lnTo>
                  <a:pt x="5806791" y="1974713"/>
                </a:lnTo>
                <a:lnTo>
                  <a:pt x="5762574" y="1976973"/>
                </a:lnTo>
                <a:lnTo>
                  <a:pt x="5747297" y="1970252"/>
                </a:lnTo>
                <a:lnTo>
                  <a:pt x="5733169" y="1965433"/>
                </a:lnTo>
                <a:lnTo>
                  <a:pt x="5731338" y="1965447"/>
                </a:lnTo>
                <a:lnTo>
                  <a:pt x="5712957" y="1965596"/>
                </a:lnTo>
                <a:lnTo>
                  <a:pt x="5678760" y="1965873"/>
                </a:lnTo>
                <a:cubicBezTo>
                  <a:pt x="5656934" y="1966331"/>
                  <a:pt x="5634795" y="1967772"/>
                  <a:pt x="5612457" y="1972287"/>
                </a:cubicBezTo>
                <a:cubicBezTo>
                  <a:pt x="5527023" y="1949966"/>
                  <a:pt x="5534401" y="1947926"/>
                  <a:pt x="5462439" y="1941766"/>
                </a:cubicBezTo>
                <a:cubicBezTo>
                  <a:pt x="5427425" y="1917624"/>
                  <a:pt x="5291183" y="1960519"/>
                  <a:pt x="5249426" y="1957993"/>
                </a:cubicBezTo>
                <a:cubicBezTo>
                  <a:pt x="5146406" y="1973328"/>
                  <a:pt x="4927624" y="2044719"/>
                  <a:pt x="4795460" y="2018541"/>
                </a:cubicBezTo>
                <a:cubicBezTo>
                  <a:pt x="4762844" y="2022395"/>
                  <a:pt x="4718233" y="2031407"/>
                  <a:pt x="4698875" y="2031693"/>
                </a:cubicBezTo>
                <a:lnTo>
                  <a:pt x="4635334" y="2035504"/>
                </a:lnTo>
                <a:lnTo>
                  <a:pt x="4529228" y="2076609"/>
                </a:lnTo>
                <a:cubicBezTo>
                  <a:pt x="4475152" y="2050383"/>
                  <a:pt x="4475600" y="2080729"/>
                  <a:pt x="4408461" y="2090939"/>
                </a:cubicBezTo>
                <a:cubicBezTo>
                  <a:pt x="4383821" y="2082708"/>
                  <a:pt x="4268804" y="2082966"/>
                  <a:pt x="4254651" y="2101730"/>
                </a:cubicBezTo>
                <a:cubicBezTo>
                  <a:pt x="4238862" y="2106286"/>
                  <a:pt x="4220313" y="2100544"/>
                  <a:pt x="4213233" y="2120326"/>
                </a:cubicBezTo>
                <a:cubicBezTo>
                  <a:pt x="4201430" y="2144259"/>
                  <a:pt x="4145731" y="2110137"/>
                  <a:pt x="4153938" y="2137520"/>
                </a:cubicBezTo>
                <a:cubicBezTo>
                  <a:pt x="4114396" y="2114195"/>
                  <a:pt x="4083806" y="2164553"/>
                  <a:pt x="4050969" y="2177971"/>
                </a:cubicBezTo>
                <a:cubicBezTo>
                  <a:pt x="4019767" y="2177378"/>
                  <a:pt x="4005088" y="2190554"/>
                  <a:pt x="3933162" y="2199509"/>
                </a:cubicBezTo>
                <a:cubicBezTo>
                  <a:pt x="3898830" y="2172322"/>
                  <a:pt x="3861284" y="2221170"/>
                  <a:pt x="3797609" y="2185813"/>
                </a:cubicBezTo>
                <a:cubicBezTo>
                  <a:pt x="3795667" y="2189772"/>
                  <a:pt x="3776702" y="2186188"/>
                  <a:pt x="3723511" y="2185401"/>
                </a:cubicBezTo>
                <a:cubicBezTo>
                  <a:pt x="3670320" y="2184613"/>
                  <a:pt x="3558625" y="2184230"/>
                  <a:pt x="3478465" y="2181087"/>
                </a:cubicBezTo>
                <a:cubicBezTo>
                  <a:pt x="3387474" y="2181789"/>
                  <a:pt x="3428499" y="2219948"/>
                  <a:pt x="3308996" y="2177978"/>
                </a:cubicBezTo>
                <a:cubicBezTo>
                  <a:pt x="3299910" y="2200517"/>
                  <a:pt x="3285785" y="2202748"/>
                  <a:pt x="3260282" y="2194479"/>
                </a:cubicBezTo>
                <a:cubicBezTo>
                  <a:pt x="3216295" y="2196427"/>
                  <a:pt x="3227371" y="2250251"/>
                  <a:pt x="3178557" y="2221451"/>
                </a:cubicBezTo>
                <a:cubicBezTo>
                  <a:pt x="3146795" y="2234329"/>
                  <a:pt x="3117401" y="2220418"/>
                  <a:pt x="3097074" y="2229837"/>
                </a:cubicBezTo>
                <a:lnTo>
                  <a:pt x="3029944" y="2248531"/>
                </a:lnTo>
                <a:cubicBezTo>
                  <a:pt x="2992804" y="2254069"/>
                  <a:pt x="2982389" y="2213943"/>
                  <a:pt x="2964870" y="2251389"/>
                </a:cubicBezTo>
                <a:lnTo>
                  <a:pt x="2931496" y="2243024"/>
                </a:lnTo>
                <a:lnTo>
                  <a:pt x="2892959" y="2233969"/>
                </a:lnTo>
                <a:cubicBezTo>
                  <a:pt x="2872669" y="2227791"/>
                  <a:pt x="2882203" y="2234774"/>
                  <a:pt x="2839074" y="2225008"/>
                </a:cubicBezTo>
                <a:cubicBezTo>
                  <a:pt x="2811442" y="2251884"/>
                  <a:pt x="2766379" y="2232117"/>
                  <a:pt x="2693779" y="2231570"/>
                </a:cubicBezTo>
                <a:lnTo>
                  <a:pt x="2523799" y="2236547"/>
                </a:lnTo>
                <a:cubicBezTo>
                  <a:pt x="2466172" y="2242686"/>
                  <a:pt x="2414634" y="2227724"/>
                  <a:pt x="2340069" y="2220699"/>
                </a:cubicBezTo>
                <a:cubicBezTo>
                  <a:pt x="2265503" y="2213674"/>
                  <a:pt x="2139796" y="2191971"/>
                  <a:pt x="2076408" y="2194398"/>
                </a:cubicBezTo>
                <a:cubicBezTo>
                  <a:pt x="2032508" y="2197562"/>
                  <a:pt x="2027933" y="2185141"/>
                  <a:pt x="1983593" y="2219360"/>
                </a:cubicBezTo>
                <a:cubicBezTo>
                  <a:pt x="1947094" y="2209205"/>
                  <a:pt x="1890960" y="2218305"/>
                  <a:pt x="1853105" y="2214141"/>
                </a:cubicBezTo>
                <a:cubicBezTo>
                  <a:pt x="1825748" y="2216625"/>
                  <a:pt x="1783192" y="2179879"/>
                  <a:pt x="1748511" y="2178472"/>
                </a:cubicBezTo>
                <a:cubicBezTo>
                  <a:pt x="1703498" y="2196202"/>
                  <a:pt x="1694831" y="2157630"/>
                  <a:pt x="1633422" y="2143415"/>
                </a:cubicBezTo>
                <a:cubicBezTo>
                  <a:pt x="1607630" y="2161065"/>
                  <a:pt x="1579060" y="2145077"/>
                  <a:pt x="1558946" y="2128843"/>
                </a:cubicBezTo>
                <a:cubicBezTo>
                  <a:pt x="1499069" y="2134267"/>
                  <a:pt x="1452565" y="2133855"/>
                  <a:pt x="1385344" y="2124817"/>
                </a:cubicBezTo>
                <a:cubicBezTo>
                  <a:pt x="1312492" y="2145463"/>
                  <a:pt x="1299315" y="2122756"/>
                  <a:pt x="1227473" y="2113291"/>
                </a:cubicBezTo>
                <a:cubicBezTo>
                  <a:pt x="1199075" y="2120045"/>
                  <a:pt x="1149241" y="2095660"/>
                  <a:pt x="1088711" y="2097947"/>
                </a:cubicBezTo>
                <a:cubicBezTo>
                  <a:pt x="1048569" y="2095382"/>
                  <a:pt x="1091396" y="2061344"/>
                  <a:pt x="939259" y="2073411"/>
                </a:cubicBezTo>
                <a:cubicBezTo>
                  <a:pt x="930603" y="2080267"/>
                  <a:pt x="912274" y="2072716"/>
                  <a:pt x="914345" y="2063135"/>
                </a:cubicBezTo>
                <a:cubicBezTo>
                  <a:pt x="904674" y="2065915"/>
                  <a:pt x="881392" y="2083881"/>
                  <a:pt x="879393" y="2068419"/>
                </a:cubicBezTo>
                <a:cubicBezTo>
                  <a:pt x="831068" y="2065554"/>
                  <a:pt x="782797" y="2073516"/>
                  <a:pt x="739242" y="2091539"/>
                </a:cubicBezTo>
                <a:cubicBezTo>
                  <a:pt x="713063" y="2085924"/>
                  <a:pt x="685973" y="2097939"/>
                  <a:pt x="628509" y="2108134"/>
                </a:cubicBezTo>
                <a:cubicBezTo>
                  <a:pt x="575136" y="2076613"/>
                  <a:pt x="570057" y="2131408"/>
                  <a:pt x="508046" y="2109851"/>
                </a:cubicBezTo>
                <a:cubicBezTo>
                  <a:pt x="473420" y="2105939"/>
                  <a:pt x="433697" y="2091842"/>
                  <a:pt x="408793" y="2105335"/>
                </a:cubicBezTo>
                <a:cubicBezTo>
                  <a:pt x="383633" y="2099507"/>
                  <a:pt x="299763" y="2118030"/>
                  <a:pt x="259142" y="2115883"/>
                </a:cubicBezTo>
                <a:cubicBezTo>
                  <a:pt x="191085" y="2103328"/>
                  <a:pt x="127146" y="2128850"/>
                  <a:pt x="91266" y="2135533"/>
                </a:cubicBezTo>
                <a:cubicBezTo>
                  <a:pt x="55346" y="2131669"/>
                  <a:pt x="37547" y="2122850"/>
                  <a:pt x="12251" y="2121489"/>
                </a:cubicBezTo>
                <a:lnTo>
                  <a:pt x="0" y="2122164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C5ECB-4413-4D6A-9179-123896F0B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180" y="518885"/>
            <a:ext cx="7121696" cy="1330519"/>
          </a:xfrm>
        </p:spPr>
        <p:txBody>
          <a:bodyPr>
            <a:normAutofit/>
          </a:bodyPr>
          <a:lstStyle/>
          <a:p>
            <a:r>
              <a:rPr lang="ru-RU" b="1" dirty="0">
                <a:ea typeface="+mj-lt"/>
                <a:cs typeface="+mj-lt"/>
              </a:rPr>
              <a:t>Содержание и сущность реформы.</a:t>
            </a:r>
            <a:endParaRPr lang="ru-RU" b="1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B9FD11D-7561-43C8-BE54-00D7DCF0E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5390" y="5800298"/>
            <a:ext cx="5736610" cy="1057702"/>
          </a:xfrm>
          <a:custGeom>
            <a:avLst/>
            <a:gdLst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791651 w 5741575"/>
              <a:gd name="connsiteY38" fmla="*/ 567019 h 955271"/>
              <a:gd name="connsiteX39" fmla="*/ 1873778 w 5741575"/>
              <a:gd name="connsiteY39" fmla="*/ 530130 h 955271"/>
              <a:gd name="connsiteX40" fmla="*/ 1988411 w 5741575"/>
              <a:gd name="connsiteY40" fmla="*/ 491599 h 955271"/>
              <a:gd name="connsiteX41" fmla="*/ 2085507 w 5741575"/>
              <a:gd name="connsiteY41" fmla="*/ 498527 h 955271"/>
              <a:gd name="connsiteX42" fmla="*/ 2090767 w 5741575"/>
              <a:gd name="connsiteY42" fmla="*/ 490616 h 955271"/>
              <a:gd name="connsiteX43" fmla="*/ 2151143 w 5741575"/>
              <a:gd name="connsiteY43" fmla="*/ 478332 h 955271"/>
              <a:gd name="connsiteX44" fmla="*/ 2378710 w 5741575"/>
              <a:gd name="connsiteY44" fmla="*/ 477570 h 955271"/>
              <a:gd name="connsiteX45" fmla="*/ 2496256 w 5741575"/>
              <a:gd name="connsiteY45" fmla="*/ 452396 h 955271"/>
              <a:gd name="connsiteX46" fmla="*/ 2535387 w 5741575"/>
              <a:gd name="connsiteY46" fmla="*/ 436645 h 955271"/>
              <a:gd name="connsiteX47" fmla="*/ 2601109 w 5741575"/>
              <a:gd name="connsiteY47" fmla="*/ 410678 h 955271"/>
              <a:gd name="connsiteX48" fmla="*/ 2643855 w 5741575"/>
              <a:gd name="connsiteY48" fmla="*/ 374482 h 955271"/>
              <a:gd name="connsiteX49" fmla="*/ 2657726 w 5741575"/>
              <a:gd name="connsiteY49" fmla="*/ 365841 h 955271"/>
              <a:gd name="connsiteX50" fmla="*/ 2687125 w 5741575"/>
              <a:gd name="connsiteY50" fmla="*/ 366820 h 955271"/>
              <a:gd name="connsiteX51" fmla="*/ 2697479 w 5741575"/>
              <a:gd name="connsiteY51" fmla="*/ 361430 h 955271"/>
              <a:gd name="connsiteX52" fmla="*/ 2701547 w 5741575"/>
              <a:gd name="connsiteY52" fmla="*/ 361545 h 955271"/>
              <a:gd name="connsiteX53" fmla="*/ 2711054 w 5741575"/>
              <a:gd name="connsiteY53" fmla="*/ 360597 h 955271"/>
              <a:gd name="connsiteX54" fmla="*/ 2710438 w 5741575"/>
              <a:gd name="connsiteY54" fmla="*/ 366958 h 955271"/>
              <a:gd name="connsiteX55" fmla="*/ 2722936 w 5741575"/>
              <a:gd name="connsiteY55" fmla="*/ 377633 h 955271"/>
              <a:gd name="connsiteX56" fmla="*/ 2777227 w 5741575"/>
              <a:gd name="connsiteY56" fmla="*/ 368972 h 955271"/>
              <a:gd name="connsiteX57" fmla="*/ 2779510 w 5741575"/>
              <a:gd name="connsiteY57" fmla="*/ 361652 h 955271"/>
              <a:gd name="connsiteX58" fmla="*/ 2786278 w 5741575"/>
              <a:gd name="connsiteY58" fmla="*/ 359869 h 955271"/>
              <a:gd name="connsiteX59" fmla="*/ 2792101 w 5741575"/>
              <a:gd name="connsiteY59" fmla="*/ 365927 h 955271"/>
              <a:gd name="connsiteX60" fmla="*/ 2885545 w 5741575"/>
              <a:gd name="connsiteY60" fmla="*/ 372818 h 955271"/>
              <a:gd name="connsiteX61" fmla="*/ 3009558 w 5741575"/>
              <a:gd name="connsiteY61" fmla="*/ 370573 h 955271"/>
              <a:gd name="connsiteX62" fmla="*/ 3095010 w 5741575"/>
              <a:gd name="connsiteY62" fmla="*/ 332454 h 955271"/>
              <a:gd name="connsiteX63" fmla="*/ 3103742 w 5741575"/>
              <a:gd name="connsiteY63" fmla="*/ 337974 h 955271"/>
              <a:gd name="connsiteX64" fmla="*/ 3165093 w 5741575"/>
              <a:gd name="connsiteY64" fmla="*/ 329459 h 955271"/>
              <a:gd name="connsiteX65" fmla="*/ 3373785 w 5741575"/>
              <a:gd name="connsiteY65" fmla="*/ 255680 h 955271"/>
              <a:gd name="connsiteX66" fmla="*/ 3493851 w 5741575"/>
              <a:gd name="connsiteY66" fmla="*/ 240255 h 955271"/>
              <a:gd name="connsiteX67" fmla="*/ 3537470 w 5741575"/>
              <a:gd name="connsiteY67" fmla="*/ 241867 h 955271"/>
              <a:gd name="connsiteX68" fmla="*/ 3610489 w 5741575"/>
              <a:gd name="connsiteY68" fmla="*/ 244128 h 955271"/>
              <a:gd name="connsiteX69" fmla="*/ 3667539 w 5741575"/>
              <a:gd name="connsiteY69" fmla="*/ 263271 h 955271"/>
              <a:gd name="connsiteX70" fmla="*/ 3727614 w 5741575"/>
              <a:gd name="connsiteY70" fmla="*/ 258245 h 955271"/>
              <a:gd name="connsiteX71" fmla="*/ 3738369 w 5741575"/>
              <a:gd name="connsiteY71" fmla="*/ 234506 h 955271"/>
              <a:gd name="connsiteX72" fmla="*/ 3803670 w 5741575"/>
              <a:gd name="connsiteY72" fmla="*/ 236457 h 955271"/>
              <a:gd name="connsiteX73" fmla="*/ 3903080 w 5741575"/>
              <a:gd name="connsiteY73" fmla="*/ 241890 h 955271"/>
              <a:gd name="connsiteX74" fmla="*/ 3959588 w 5741575"/>
              <a:gd name="connsiteY74" fmla="*/ 239195 h 955271"/>
              <a:gd name="connsiteX75" fmla="*/ 4114838 w 5741575"/>
              <a:gd name="connsiteY75" fmla="*/ 238165 h 955271"/>
              <a:gd name="connsiteX76" fmla="*/ 4271023 w 5741575"/>
              <a:gd name="connsiteY76" fmla="*/ 241959 h 955271"/>
              <a:gd name="connsiteX77" fmla="*/ 4367397 w 5741575"/>
              <a:gd name="connsiteY77" fmla="*/ 271442 h 955271"/>
              <a:gd name="connsiteX78" fmla="*/ 4495366 w 5741575"/>
              <a:gd name="connsiteY78" fmla="*/ 271618 h 955271"/>
              <a:gd name="connsiteX79" fmla="*/ 4517347 w 5741575"/>
              <a:gd name="connsiteY79" fmla="*/ 275639 h 955271"/>
              <a:gd name="connsiteX80" fmla="*/ 4546116 w 5741575"/>
              <a:gd name="connsiteY80" fmla="*/ 268568 h 955271"/>
              <a:gd name="connsiteX81" fmla="*/ 4661259 w 5741575"/>
              <a:gd name="connsiteY81" fmla="*/ 238966 h 955271"/>
              <a:gd name="connsiteX82" fmla="*/ 4750403 w 5741575"/>
              <a:gd name="connsiteY82" fmla="*/ 204364 h 955271"/>
              <a:gd name="connsiteX83" fmla="*/ 4867614 w 5741575"/>
              <a:gd name="connsiteY83" fmla="*/ 208668 h 955271"/>
              <a:gd name="connsiteX84" fmla="*/ 4937036 w 5741575"/>
              <a:gd name="connsiteY84" fmla="*/ 195446 h 955271"/>
              <a:gd name="connsiteX85" fmla="*/ 5047626 w 5741575"/>
              <a:gd name="connsiteY85" fmla="*/ 149604 h 955271"/>
              <a:gd name="connsiteX86" fmla="*/ 5200247 w 5741575"/>
              <a:gd name="connsiteY86" fmla="*/ 142695 h 955271"/>
              <a:gd name="connsiteX87" fmla="*/ 5235691 w 5741575"/>
              <a:gd name="connsiteY87" fmla="*/ 173330 h 955271"/>
              <a:gd name="connsiteX88" fmla="*/ 5280133 w 5741575"/>
              <a:gd name="connsiteY88" fmla="*/ 189342 h 955271"/>
              <a:gd name="connsiteX89" fmla="*/ 5291963 w 5741575"/>
              <a:gd name="connsiteY89" fmla="*/ 139446 h 955271"/>
              <a:gd name="connsiteX90" fmla="*/ 5418472 w 5741575"/>
              <a:gd name="connsiteY90" fmla="*/ 89163 h 955271"/>
              <a:gd name="connsiteX91" fmla="*/ 5482354 w 5741575"/>
              <a:gd name="connsiteY91" fmla="*/ 69470 h 955271"/>
              <a:gd name="connsiteX92" fmla="*/ 5583280 w 5741575"/>
              <a:gd name="connsiteY92" fmla="*/ 49787 h 955271"/>
              <a:gd name="connsiteX93" fmla="*/ 5613766 w 5741575"/>
              <a:gd name="connsiteY93" fmla="*/ 41855 h 955271"/>
              <a:gd name="connsiteX94" fmla="*/ 5684952 w 5741575"/>
              <a:gd name="connsiteY94" fmla="*/ 26088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791651 w 5741575"/>
              <a:gd name="connsiteY38" fmla="*/ 567019 h 955271"/>
              <a:gd name="connsiteX39" fmla="*/ 1873778 w 5741575"/>
              <a:gd name="connsiteY39" fmla="*/ 530130 h 955271"/>
              <a:gd name="connsiteX40" fmla="*/ 1988411 w 5741575"/>
              <a:gd name="connsiteY40" fmla="*/ 491599 h 955271"/>
              <a:gd name="connsiteX41" fmla="*/ 2085507 w 5741575"/>
              <a:gd name="connsiteY41" fmla="*/ 498527 h 955271"/>
              <a:gd name="connsiteX42" fmla="*/ 2090767 w 5741575"/>
              <a:gd name="connsiteY42" fmla="*/ 490616 h 955271"/>
              <a:gd name="connsiteX43" fmla="*/ 2151143 w 5741575"/>
              <a:gd name="connsiteY43" fmla="*/ 478332 h 955271"/>
              <a:gd name="connsiteX44" fmla="*/ 2378710 w 5741575"/>
              <a:gd name="connsiteY44" fmla="*/ 477570 h 955271"/>
              <a:gd name="connsiteX45" fmla="*/ 2496256 w 5741575"/>
              <a:gd name="connsiteY45" fmla="*/ 452396 h 955271"/>
              <a:gd name="connsiteX46" fmla="*/ 2535387 w 5741575"/>
              <a:gd name="connsiteY46" fmla="*/ 436645 h 955271"/>
              <a:gd name="connsiteX47" fmla="*/ 2601109 w 5741575"/>
              <a:gd name="connsiteY47" fmla="*/ 410678 h 955271"/>
              <a:gd name="connsiteX48" fmla="*/ 2643855 w 5741575"/>
              <a:gd name="connsiteY48" fmla="*/ 374482 h 955271"/>
              <a:gd name="connsiteX49" fmla="*/ 2657726 w 5741575"/>
              <a:gd name="connsiteY49" fmla="*/ 365841 h 955271"/>
              <a:gd name="connsiteX50" fmla="*/ 2687125 w 5741575"/>
              <a:gd name="connsiteY50" fmla="*/ 366820 h 955271"/>
              <a:gd name="connsiteX51" fmla="*/ 2697479 w 5741575"/>
              <a:gd name="connsiteY51" fmla="*/ 361430 h 955271"/>
              <a:gd name="connsiteX52" fmla="*/ 2701547 w 5741575"/>
              <a:gd name="connsiteY52" fmla="*/ 361545 h 955271"/>
              <a:gd name="connsiteX53" fmla="*/ 2711054 w 5741575"/>
              <a:gd name="connsiteY53" fmla="*/ 360597 h 955271"/>
              <a:gd name="connsiteX54" fmla="*/ 2710438 w 5741575"/>
              <a:gd name="connsiteY54" fmla="*/ 366958 h 955271"/>
              <a:gd name="connsiteX55" fmla="*/ 2722936 w 5741575"/>
              <a:gd name="connsiteY55" fmla="*/ 377633 h 955271"/>
              <a:gd name="connsiteX56" fmla="*/ 2777227 w 5741575"/>
              <a:gd name="connsiteY56" fmla="*/ 368972 h 955271"/>
              <a:gd name="connsiteX57" fmla="*/ 2779510 w 5741575"/>
              <a:gd name="connsiteY57" fmla="*/ 361652 h 955271"/>
              <a:gd name="connsiteX58" fmla="*/ 2786278 w 5741575"/>
              <a:gd name="connsiteY58" fmla="*/ 359869 h 955271"/>
              <a:gd name="connsiteX59" fmla="*/ 2792101 w 5741575"/>
              <a:gd name="connsiteY59" fmla="*/ 365927 h 955271"/>
              <a:gd name="connsiteX60" fmla="*/ 2885545 w 5741575"/>
              <a:gd name="connsiteY60" fmla="*/ 372818 h 955271"/>
              <a:gd name="connsiteX61" fmla="*/ 3009558 w 5741575"/>
              <a:gd name="connsiteY61" fmla="*/ 370573 h 955271"/>
              <a:gd name="connsiteX62" fmla="*/ 3095010 w 5741575"/>
              <a:gd name="connsiteY62" fmla="*/ 332454 h 955271"/>
              <a:gd name="connsiteX63" fmla="*/ 3103742 w 5741575"/>
              <a:gd name="connsiteY63" fmla="*/ 337974 h 955271"/>
              <a:gd name="connsiteX64" fmla="*/ 3165093 w 5741575"/>
              <a:gd name="connsiteY64" fmla="*/ 329459 h 955271"/>
              <a:gd name="connsiteX65" fmla="*/ 3373785 w 5741575"/>
              <a:gd name="connsiteY65" fmla="*/ 255680 h 955271"/>
              <a:gd name="connsiteX66" fmla="*/ 3493851 w 5741575"/>
              <a:gd name="connsiteY66" fmla="*/ 240255 h 955271"/>
              <a:gd name="connsiteX67" fmla="*/ 3537470 w 5741575"/>
              <a:gd name="connsiteY67" fmla="*/ 241867 h 955271"/>
              <a:gd name="connsiteX68" fmla="*/ 3610489 w 5741575"/>
              <a:gd name="connsiteY68" fmla="*/ 244128 h 955271"/>
              <a:gd name="connsiteX69" fmla="*/ 3667539 w 5741575"/>
              <a:gd name="connsiteY69" fmla="*/ 263271 h 955271"/>
              <a:gd name="connsiteX70" fmla="*/ 3727614 w 5741575"/>
              <a:gd name="connsiteY70" fmla="*/ 258245 h 955271"/>
              <a:gd name="connsiteX71" fmla="*/ 3738369 w 5741575"/>
              <a:gd name="connsiteY71" fmla="*/ 234506 h 955271"/>
              <a:gd name="connsiteX72" fmla="*/ 3803670 w 5741575"/>
              <a:gd name="connsiteY72" fmla="*/ 236457 h 955271"/>
              <a:gd name="connsiteX73" fmla="*/ 3903080 w 5741575"/>
              <a:gd name="connsiteY73" fmla="*/ 241890 h 955271"/>
              <a:gd name="connsiteX74" fmla="*/ 4114838 w 5741575"/>
              <a:gd name="connsiteY74" fmla="*/ 238165 h 955271"/>
              <a:gd name="connsiteX75" fmla="*/ 4271023 w 5741575"/>
              <a:gd name="connsiteY75" fmla="*/ 241959 h 955271"/>
              <a:gd name="connsiteX76" fmla="*/ 4367397 w 5741575"/>
              <a:gd name="connsiteY76" fmla="*/ 271442 h 955271"/>
              <a:gd name="connsiteX77" fmla="*/ 4495366 w 5741575"/>
              <a:gd name="connsiteY77" fmla="*/ 271618 h 955271"/>
              <a:gd name="connsiteX78" fmla="*/ 4517347 w 5741575"/>
              <a:gd name="connsiteY78" fmla="*/ 275639 h 955271"/>
              <a:gd name="connsiteX79" fmla="*/ 4546116 w 5741575"/>
              <a:gd name="connsiteY79" fmla="*/ 268568 h 955271"/>
              <a:gd name="connsiteX80" fmla="*/ 4661259 w 5741575"/>
              <a:gd name="connsiteY80" fmla="*/ 238966 h 955271"/>
              <a:gd name="connsiteX81" fmla="*/ 4750403 w 5741575"/>
              <a:gd name="connsiteY81" fmla="*/ 204364 h 955271"/>
              <a:gd name="connsiteX82" fmla="*/ 4867614 w 5741575"/>
              <a:gd name="connsiteY82" fmla="*/ 208668 h 955271"/>
              <a:gd name="connsiteX83" fmla="*/ 4937036 w 5741575"/>
              <a:gd name="connsiteY83" fmla="*/ 195446 h 955271"/>
              <a:gd name="connsiteX84" fmla="*/ 5047626 w 5741575"/>
              <a:gd name="connsiteY84" fmla="*/ 149604 h 955271"/>
              <a:gd name="connsiteX85" fmla="*/ 5200247 w 5741575"/>
              <a:gd name="connsiteY85" fmla="*/ 142695 h 955271"/>
              <a:gd name="connsiteX86" fmla="*/ 5235691 w 5741575"/>
              <a:gd name="connsiteY86" fmla="*/ 173330 h 955271"/>
              <a:gd name="connsiteX87" fmla="*/ 5280133 w 5741575"/>
              <a:gd name="connsiteY87" fmla="*/ 189342 h 955271"/>
              <a:gd name="connsiteX88" fmla="*/ 5291963 w 5741575"/>
              <a:gd name="connsiteY88" fmla="*/ 139446 h 955271"/>
              <a:gd name="connsiteX89" fmla="*/ 5418472 w 5741575"/>
              <a:gd name="connsiteY89" fmla="*/ 89163 h 955271"/>
              <a:gd name="connsiteX90" fmla="*/ 5482354 w 5741575"/>
              <a:gd name="connsiteY90" fmla="*/ 69470 h 955271"/>
              <a:gd name="connsiteX91" fmla="*/ 5583280 w 5741575"/>
              <a:gd name="connsiteY91" fmla="*/ 49787 h 955271"/>
              <a:gd name="connsiteX92" fmla="*/ 5613766 w 5741575"/>
              <a:gd name="connsiteY92" fmla="*/ 41855 h 955271"/>
              <a:gd name="connsiteX93" fmla="*/ 5684952 w 5741575"/>
              <a:gd name="connsiteY93" fmla="*/ 26088 h 955271"/>
              <a:gd name="connsiteX94" fmla="*/ 5741575 w 5741575"/>
              <a:gd name="connsiteY94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873778 w 5741575"/>
              <a:gd name="connsiteY38" fmla="*/ 530130 h 955271"/>
              <a:gd name="connsiteX39" fmla="*/ 1988411 w 5741575"/>
              <a:gd name="connsiteY39" fmla="*/ 491599 h 955271"/>
              <a:gd name="connsiteX40" fmla="*/ 2085507 w 5741575"/>
              <a:gd name="connsiteY40" fmla="*/ 498527 h 955271"/>
              <a:gd name="connsiteX41" fmla="*/ 2090767 w 5741575"/>
              <a:gd name="connsiteY41" fmla="*/ 490616 h 955271"/>
              <a:gd name="connsiteX42" fmla="*/ 2151143 w 5741575"/>
              <a:gd name="connsiteY42" fmla="*/ 478332 h 955271"/>
              <a:gd name="connsiteX43" fmla="*/ 2378710 w 5741575"/>
              <a:gd name="connsiteY43" fmla="*/ 477570 h 955271"/>
              <a:gd name="connsiteX44" fmla="*/ 2496256 w 5741575"/>
              <a:gd name="connsiteY44" fmla="*/ 452396 h 955271"/>
              <a:gd name="connsiteX45" fmla="*/ 2535387 w 5741575"/>
              <a:gd name="connsiteY45" fmla="*/ 436645 h 955271"/>
              <a:gd name="connsiteX46" fmla="*/ 2601109 w 5741575"/>
              <a:gd name="connsiteY46" fmla="*/ 410678 h 955271"/>
              <a:gd name="connsiteX47" fmla="*/ 2643855 w 5741575"/>
              <a:gd name="connsiteY47" fmla="*/ 374482 h 955271"/>
              <a:gd name="connsiteX48" fmla="*/ 2657726 w 5741575"/>
              <a:gd name="connsiteY48" fmla="*/ 365841 h 955271"/>
              <a:gd name="connsiteX49" fmla="*/ 2687125 w 5741575"/>
              <a:gd name="connsiteY49" fmla="*/ 366820 h 955271"/>
              <a:gd name="connsiteX50" fmla="*/ 2697479 w 5741575"/>
              <a:gd name="connsiteY50" fmla="*/ 361430 h 955271"/>
              <a:gd name="connsiteX51" fmla="*/ 2701547 w 5741575"/>
              <a:gd name="connsiteY51" fmla="*/ 361545 h 955271"/>
              <a:gd name="connsiteX52" fmla="*/ 2711054 w 5741575"/>
              <a:gd name="connsiteY52" fmla="*/ 360597 h 955271"/>
              <a:gd name="connsiteX53" fmla="*/ 2710438 w 5741575"/>
              <a:gd name="connsiteY53" fmla="*/ 366958 h 955271"/>
              <a:gd name="connsiteX54" fmla="*/ 2722936 w 5741575"/>
              <a:gd name="connsiteY54" fmla="*/ 377633 h 955271"/>
              <a:gd name="connsiteX55" fmla="*/ 2777227 w 5741575"/>
              <a:gd name="connsiteY55" fmla="*/ 368972 h 955271"/>
              <a:gd name="connsiteX56" fmla="*/ 2779510 w 5741575"/>
              <a:gd name="connsiteY56" fmla="*/ 361652 h 955271"/>
              <a:gd name="connsiteX57" fmla="*/ 2786278 w 5741575"/>
              <a:gd name="connsiteY57" fmla="*/ 359869 h 955271"/>
              <a:gd name="connsiteX58" fmla="*/ 2792101 w 5741575"/>
              <a:gd name="connsiteY58" fmla="*/ 365927 h 955271"/>
              <a:gd name="connsiteX59" fmla="*/ 2885545 w 5741575"/>
              <a:gd name="connsiteY59" fmla="*/ 372818 h 955271"/>
              <a:gd name="connsiteX60" fmla="*/ 3009558 w 5741575"/>
              <a:gd name="connsiteY60" fmla="*/ 370573 h 955271"/>
              <a:gd name="connsiteX61" fmla="*/ 3095010 w 5741575"/>
              <a:gd name="connsiteY61" fmla="*/ 332454 h 955271"/>
              <a:gd name="connsiteX62" fmla="*/ 3103742 w 5741575"/>
              <a:gd name="connsiteY62" fmla="*/ 337974 h 955271"/>
              <a:gd name="connsiteX63" fmla="*/ 3165093 w 5741575"/>
              <a:gd name="connsiteY63" fmla="*/ 329459 h 955271"/>
              <a:gd name="connsiteX64" fmla="*/ 3373785 w 5741575"/>
              <a:gd name="connsiteY64" fmla="*/ 255680 h 955271"/>
              <a:gd name="connsiteX65" fmla="*/ 3493851 w 5741575"/>
              <a:gd name="connsiteY65" fmla="*/ 240255 h 955271"/>
              <a:gd name="connsiteX66" fmla="*/ 3537470 w 5741575"/>
              <a:gd name="connsiteY66" fmla="*/ 241867 h 955271"/>
              <a:gd name="connsiteX67" fmla="*/ 3610489 w 5741575"/>
              <a:gd name="connsiteY67" fmla="*/ 244128 h 955271"/>
              <a:gd name="connsiteX68" fmla="*/ 3667539 w 5741575"/>
              <a:gd name="connsiteY68" fmla="*/ 263271 h 955271"/>
              <a:gd name="connsiteX69" fmla="*/ 3727614 w 5741575"/>
              <a:gd name="connsiteY69" fmla="*/ 258245 h 955271"/>
              <a:gd name="connsiteX70" fmla="*/ 3738369 w 5741575"/>
              <a:gd name="connsiteY70" fmla="*/ 234506 h 955271"/>
              <a:gd name="connsiteX71" fmla="*/ 3803670 w 5741575"/>
              <a:gd name="connsiteY71" fmla="*/ 236457 h 955271"/>
              <a:gd name="connsiteX72" fmla="*/ 3903080 w 5741575"/>
              <a:gd name="connsiteY72" fmla="*/ 241890 h 955271"/>
              <a:gd name="connsiteX73" fmla="*/ 4114838 w 5741575"/>
              <a:gd name="connsiteY73" fmla="*/ 238165 h 955271"/>
              <a:gd name="connsiteX74" fmla="*/ 4271023 w 5741575"/>
              <a:gd name="connsiteY74" fmla="*/ 241959 h 955271"/>
              <a:gd name="connsiteX75" fmla="*/ 4367397 w 5741575"/>
              <a:gd name="connsiteY75" fmla="*/ 271442 h 955271"/>
              <a:gd name="connsiteX76" fmla="*/ 4495366 w 5741575"/>
              <a:gd name="connsiteY76" fmla="*/ 271618 h 955271"/>
              <a:gd name="connsiteX77" fmla="*/ 4517347 w 5741575"/>
              <a:gd name="connsiteY77" fmla="*/ 275639 h 955271"/>
              <a:gd name="connsiteX78" fmla="*/ 4546116 w 5741575"/>
              <a:gd name="connsiteY78" fmla="*/ 268568 h 955271"/>
              <a:gd name="connsiteX79" fmla="*/ 4661259 w 5741575"/>
              <a:gd name="connsiteY79" fmla="*/ 238966 h 955271"/>
              <a:gd name="connsiteX80" fmla="*/ 4750403 w 5741575"/>
              <a:gd name="connsiteY80" fmla="*/ 204364 h 955271"/>
              <a:gd name="connsiteX81" fmla="*/ 4867614 w 5741575"/>
              <a:gd name="connsiteY81" fmla="*/ 208668 h 955271"/>
              <a:gd name="connsiteX82" fmla="*/ 4937036 w 5741575"/>
              <a:gd name="connsiteY82" fmla="*/ 195446 h 955271"/>
              <a:gd name="connsiteX83" fmla="*/ 5047626 w 5741575"/>
              <a:gd name="connsiteY83" fmla="*/ 149604 h 955271"/>
              <a:gd name="connsiteX84" fmla="*/ 5200247 w 5741575"/>
              <a:gd name="connsiteY84" fmla="*/ 142695 h 955271"/>
              <a:gd name="connsiteX85" fmla="*/ 5235691 w 5741575"/>
              <a:gd name="connsiteY85" fmla="*/ 173330 h 955271"/>
              <a:gd name="connsiteX86" fmla="*/ 5280133 w 5741575"/>
              <a:gd name="connsiteY86" fmla="*/ 189342 h 955271"/>
              <a:gd name="connsiteX87" fmla="*/ 5291963 w 5741575"/>
              <a:gd name="connsiteY87" fmla="*/ 139446 h 955271"/>
              <a:gd name="connsiteX88" fmla="*/ 5418472 w 5741575"/>
              <a:gd name="connsiteY88" fmla="*/ 89163 h 955271"/>
              <a:gd name="connsiteX89" fmla="*/ 5482354 w 5741575"/>
              <a:gd name="connsiteY89" fmla="*/ 69470 h 955271"/>
              <a:gd name="connsiteX90" fmla="*/ 5583280 w 5741575"/>
              <a:gd name="connsiteY90" fmla="*/ 49787 h 955271"/>
              <a:gd name="connsiteX91" fmla="*/ 5613766 w 5741575"/>
              <a:gd name="connsiteY91" fmla="*/ 41855 h 955271"/>
              <a:gd name="connsiteX92" fmla="*/ 5684952 w 5741575"/>
              <a:gd name="connsiteY92" fmla="*/ 26088 h 955271"/>
              <a:gd name="connsiteX93" fmla="*/ 5741575 w 5741575"/>
              <a:gd name="connsiteY93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787156 w 5741575"/>
              <a:gd name="connsiteY22" fmla="*/ 838447 h 955271"/>
              <a:gd name="connsiteX23" fmla="*/ 898586 w 5741575"/>
              <a:gd name="connsiteY23" fmla="*/ 808502 h 955271"/>
              <a:gd name="connsiteX24" fmla="*/ 924063 w 5741575"/>
              <a:gd name="connsiteY24" fmla="*/ 770210 h 955271"/>
              <a:gd name="connsiteX25" fmla="*/ 1212574 w 5741575"/>
              <a:gd name="connsiteY25" fmla="*/ 724238 h 955271"/>
              <a:gd name="connsiteX26" fmla="*/ 1280768 w 5741575"/>
              <a:gd name="connsiteY26" fmla="*/ 699122 h 955271"/>
              <a:gd name="connsiteX27" fmla="*/ 1352027 w 5741575"/>
              <a:gd name="connsiteY27" fmla="*/ 704323 h 955271"/>
              <a:gd name="connsiteX28" fmla="*/ 1374314 w 5741575"/>
              <a:gd name="connsiteY28" fmla="*/ 688815 h 955271"/>
              <a:gd name="connsiteX29" fmla="*/ 1378034 w 5741575"/>
              <a:gd name="connsiteY29" fmla="*/ 685842 h 955271"/>
              <a:gd name="connsiteX30" fmla="*/ 1395604 w 5741575"/>
              <a:gd name="connsiteY30" fmla="*/ 680460 h 955271"/>
              <a:gd name="connsiteX31" fmla="*/ 1397206 w 5741575"/>
              <a:gd name="connsiteY31" fmla="*/ 670793 h 955271"/>
              <a:gd name="connsiteX32" fmla="*/ 1421250 w 5741575"/>
              <a:gd name="connsiteY32" fmla="*/ 656855 h 955271"/>
              <a:gd name="connsiteX33" fmla="*/ 1454524 w 5741575"/>
              <a:gd name="connsiteY33" fmla="*/ 649224 h 955271"/>
              <a:gd name="connsiteX34" fmla="*/ 1616217 w 5741575"/>
              <a:gd name="connsiteY34" fmla="*/ 622107 h 955271"/>
              <a:gd name="connsiteX35" fmla="*/ 1710928 w 5741575"/>
              <a:gd name="connsiteY35" fmla="*/ 600666 h 955271"/>
              <a:gd name="connsiteX36" fmla="*/ 1743718 w 5741575"/>
              <a:gd name="connsiteY36" fmla="*/ 584327 h 955271"/>
              <a:gd name="connsiteX37" fmla="*/ 1873778 w 5741575"/>
              <a:gd name="connsiteY37" fmla="*/ 530130 h 955271"/>
              <a:gd name="connsiteX38" fmla="*/ 1988411 w 5741575"/>
              <a:gd name="connsiteY38" fmla="*/ 491599 h 955271"/>
              <a:gd name="connsiteX39" fmla="*/ 2085507 w 5741575"/>
              <a:gd name="connsiteY39" fmla="*/ 498527 h 955271"/>
              <a:gd name="connsiteX40" fmla="*/ 2090767 w 5741575"/>
              <a:gd name="connsiteY40" fmla="*/ 490616 h 955271"/>
              <a:gd name="connsiteX41" fmla="*/ 2151143 w 5741575"/>
              <a:gd name="connsiteY41" fmla="*/ 478332 h 955271"/>
              <a:gd name="connsiteX42" fmla="*/ 2378710 w 5741575"/>
              <a:gd name="connsiteY42" fmla="*/ 477570 h 955271"/>
              <a:gd name="connsiteX43" fmla="*/ 2496256 w 5741575"/>
              <a:gd name="connsiteY43" fmla="*/ 452396 h 955271"/>
              <a:gd name="connsiteX44" fmla="*/ 2535387 w 5741575"/>
              <a:gd name="connsiteY44" fmla="*/ 436645 h 955271"/>
              <a:gd name="connsiteX45" fmla="*/ 2601109 w 5741575"/>
              <a:gd name="connsiteY45" fmla="*/ 410678 h 955271"/>
              <a:gd name="connsiteX46" fmla="*/ 2643855 w 5741575"/>
              <a:gd name="connsiteY46" fmla="*/ 374482 h 955271"/>
              <a:gd name="connsiteX47" fmla="*/ 2657726 w 5741575"/>
              <a:gd name="connsiteY47" fmla="*/ 365841 h 955271"/>
              <a:gd name="connsiteX48" fmla="*/ 2687125 w 5741575"/>
              <a:gd name="connsiteY48" fmla="*/ 366820 h 955271"/>
              <a:gd name="connsiteX49" fmla="*/ 2697479 w 5741575"/>
              <a:gd name="connsiteY49" fmla="*/ 361430 h 955271"/>
              <a:gd name="connsiteX50" fmla="*/ 2701547 w 5741575"/>
              <a:gd name="connsiteY50" fmla="*/ 361545 h 955271"/>
              <a:gd name="connsiteX51" fmla="*/ 2711054 w 5741575"/>
              <a:gd name="connsiteY51" fmla="*/ 360597 h 955271"/>
              <a:gd name="connsiteX52" fmla="*/ 2710438 w 5741575"/>
              <a:gd name="connsiteY52" fmla="*/ 366958 h 955271"/>
              <a:gd name="connsiteX53" fmla="*/ 2722936 w 5741575"/>
              <a:gd name="connsiteY53" fmla="*/ 377633 h 955271"/>
              <a:gd name="connsiteX54" fmla="*/ 2777227 w 5741575"/>
              <a:gd name="connsiteY54" fmla="*/ 368972 h 955271"/>
              <a:gd name="connsiteX55" fmla="*/ 2779510 w 5741575"/>
              <a:gd name="connsiteY55" fmla="*/ 361652 h 955271"/>
              <a:gd name="connsiteX56" fmla="*/ 2786278 w 5741575"/>
              <a:gd name="connsiteY56" fmla="*/ 359869 h 955271"/>
              <a:gd name="connsiteX57" fmla="*/ 2792101 w 5741575"/>
              <a:gd name="connsiteY57" fmla="*/ 365927 h 955271"/>
              <a:gd name="connsiteX58" fmla="*/ 2885545 w 5741575"/>
              <a:gd name="connsiteY58" fmla="*/ 372818 h 955271"/>
              <a:gd name="connsiteX59" fmla="*/ 3009558 w 5741575"/>
              <a:gd name="connsiteY59" fmla="*/ 370573 h 955271"/>
              <a:gd name="connsiteX60" fmla="*/ 3095010 w 5741575"/>
              <a:gd name="connsiteY60" fmla="*/ 332454 h 955271"/>
              <a:gd name="connsiteX61" fmla="*/ 3103742 w 5741575"/>
              <a:gd name="connsiteY61" fmla="*/ 337974 h 955271"/>
              <a:gd name="connsiteX62" fmla="*/ 3165093 w 5741575"/>
              <a:gd name="connsiteY62" fmla="*/ 329459 h 955271"/>
              <a:gd name="connsiteX63" fmla="*/ 3373785 w 5741575"/>
              <a:gd name="connsiteY63" fmla="*/ 255680 h 955271"/>
              <a:gd name="connsiteX64" fmla="*/ 3493851 w 5741575"/>
              <a:gd name="connsiteY64" fmla="*/ 240255 h 955271"/>
              <a:gd name="connsiteX65" fmla="*/ 3537470 w 5741575"/>
              <a:gd name="connsiteY65" fmla="*/ 241867 h 955271"/>
              <a:gd name="connsiteX66" fmla="*/ 3610489 w 5741575"/>
              <a:gd name="connsiteY66" fmla="*/ 244128 h 955271"/>
              <a:gd name="connsiteX67" fmla="*/ 3667539 w 5741575"/>
              <a:gd name="connsiteY67" fmla="*/ 263271 h 955271"/>
              <a:gd name="connsiteX68" fmla="*/ 3727614 w 5741575"/>
              <a:gd name="connsiteY68" fmla="*/ 258245 h 955271"/>
              <a:gd name="connsiteX69" fmla="*/ 3738369 w 5741575"/>
              <a:gd name="connsiteY69" fmla="*/ 234506 h 955271"/>
              <a:gd name="connsiteX70" fmla="*/ 3803670 w 5741575"/>
              <a:gd name="connsiteY70" fmla="*/ 236457 h 955271"/>
              <a:gd name="connsiteX71" fmla="*/ 3903080 w 5741575"/>
              <a:gd name="connsiteY71" fmla="*/ 241890 h 955271"/>
              <a:gd name="connsiteX72" fmla="*/ 4114838 w 5741575"/>
              <a:gd name="connsiteY72" fmla="*/ 238165 h 955271"/>
              <a:gd name="connsiteX73" fmla="*/ 4271023 w 5741575"/>
              <a:gd name="connsiteY73" fmla="*/ 241959 h 955271"/>
              <a:gd name="connsiteX74" fmla="*/ 4367397 w 5741575"/>
              <a:gd name="connsiteY74" fmla="*/ 271442 h 955271"/>
              <a:gd name="connsiteX75" fmla="*/ 4495366 w 5741575"/>
              <a:gd name="connsiteY75" fmla="*/ 271618 h 955271"/>
              <a:gd name="connsiteX76" fmla="*/ 4517347 w 5741575"/>
              <a:gd name="connsiteY76" fmla="*/ 275639 h 955271"/>
              <a:gd name="connsiteX77" fmla="*/ 4546116 w 5741575"/>
              <a:gd name="connsiteY77" fmla="*/ 268568 h 955271"/>
              <a:gd name="connsiteX78" fmla="*/ 4661259 w 5741575"/>
              <a:gd name="connsiteY78" fmla="*/ 238966 h 955271"/>
              <a:gd name="connsiteX79" fmla="*/ 4750403 w 5741575"/>
              <a:gd name="connsiteY79" fmla="*/ 204364 h 955271"/>
              <a:gd name="connsiteX80" fmla="*/ 4867614 w 5741575"/>
              <a:gd name="connsiteY80" fmla="*/ 208668 h 955271"/>
              <a:gd name="connsiteX81" fmla="*/ 4937036 w 5741575"/>
              <a:gd name="connsiteY81" fmla="*/ 195446 h 955271"/>
              <a:gd name="connsiteX82" fmla="*/ 5047626 w 5741575"/>
              <a:gd name="connsiteY82" fmla="*/ 149604 h 955271"/>
              <a:gd name="connsiteX83" fmla="*/ 5200247 w 5741575"/>
              <a:gd name="connsiteY83" fmla="*/ 142695 h 955271"/>
              <a:gd name="connsiteX84" fmla="*/ 5235691 w 5741575"/>
              <a:gd name="connsiteY84" fmla="*/ 173330 h 955271"/>
              <a:gd name="connsiteX85" fmla="*/ 5280133 w 5741575"/>
              <a:gd name="connsiteY85" fmla="*/ 189342 h 955271"/>
              <a:gd name="connsiteX86" fmla="*/ 5291963 w 5741575"/>
              <a:gd name="connsiteY86" fmla="*/ 139446 h 955271"/>
              <a:gd name="connsiteX87" fmla="*/ 5418472 w 5741575"/>
              <a:gd name="connsiteY87" fmla="*/ 89163 h 955271"/>
              <a:gd name="connsiteX88" fmla="*/ 5482354 w 5741575"/>
              <a:gd name="connsiteY88" fmla="*/ 69470 h 955271"/>
              <a:gd name="connsiteX89" fmla="*/ 5583280 w 5741575"/>
              <a:gd name="connsiteY89" fmla="*/ 49787 h 955271"/>
              <a:gd name="connsiteX90" fmla="*/ 5613766 w 5741575"/>
              <a:gd name="connsiteY90" fmla="*/ 41855 h 955271"/>
              <a:gd name="connsiteX91" fmla="*/ 5684952 w 5741575"/>
              <a:gd name="connsiteY91" fmla="*/ 26088 h 955271"/>
              <a:gd name="connsiteX92" fmla="*/ 5741575 w 5741575"/>
              <a:gd name="connsiteY92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898586 w 5741575"/>
              <a:gd name="connsiteY23" fmla="*/ 808502 h 955271"/>
              <a:gd name="connsiteX24" fmla="*/ 924063 w 5741575"/>
              <a:gd name="connsiteY24" fmla="*/ 770210 h 955271"/>
              <a:gd name="connsiteX25" fmla="*/ 1212574 w 5741575"/>
              <a:gd name="connsiteY25" fmla="*/ 724238 h 955271"/>
              <a:gd name="connsiteX26" fmla="*/ 1280768 w 5741575"/>
              <a:gd name="connsiteY26" fmla="*/ 699122 h 955271"/>
              <a:gd name="connsiteX27" fmla="*/ 1352027 w 5741575"/>
              <a:gd name="connsiteY27" fmla="*/ 704323 h 955271"/>
              <a:gd name="connsiteX28" fmla="*/ 1374314 w 5741575"/>
              <a:gd name="connsiteY28" fmla="*/ 688815 h 955271"/>
              <a:gd name="connsiteX29" fmla="*/ 1378034 w 5741575"/>
              <a:gd name="connsiteY29" fmla="*/ 685842 h 955271"/>
              <a:gd name="connsiteX30" fmla="*/ 1395604 w 5741575"/>
              <a:gd name="connsiteY30" fmla="*/ 680460 h 955271"/>
              <a:gd name="connsiteX31" fmla="*/ 1397206 w 5741575"/>
              <a:gd name="connsiteY31" fmla="*/ 670793 h 955271"/>
              <a:gd name="connsiteX32" fmla="*/ 1421250 w 5741575"/>
              <a:gd name="connsiteY32" fmla="*/ 656855 h 955271"/>
              <a:gd name="connsiteX33" fmla="*/ 1454524 w 5741575"/>
              <a:gd name="connsiteY33" fmla="*/ 649224 h 955271"/>
              <a:gd name="connsiteX34" fmla="*/ 1616217 w 5741575"/>
              <a:gd name="connsiteY34" fmla="*/ 622107 h 955271"/>
              <a:gd name="connsiteX35" fmla="*/ 1710928 w 5741575"/>
              <a:gd name="connsiteY35" fmla="*/ 600666 h 955271"/>
              <a:gd name="connsiteX36" fmla="*/ 1743718 w 5741575"/>
              <a:gd name="connsiteY36" fmla="*/ 584327 h 955271"/>
              <a:gd name="connsiteX37" fmla="*/ 1873778 w 5741575"/>
              <a:gd name="connsiteY37" fmla="*/ 530130 h 955271"/>
              <a:gd name="connsiteX38" fmla="*/ 1988411 w 5741575"/>
              <a:gd name="connsiteY38" fmla="*/ 491599 h 955271"/>
              <a:gd name="connsiteX39" fmla="*/ 2085507 w 5741575"/>
              <a:gd name="connsiteY39" fmla="*/ 498527 h 955271"/>
              <a:gd name="connsiteX40" fmla="*/ 2090767 w 5741575"/>
              <a:gd name="connsiteY40" fmla="*/ 490616 h 955271"/>
              <a:gd name="connsiteX41" fmla="*/ 2151143 w 5741575"/>
              <a:gd name="connsiteY41" fmla="*/ 478332 h 955271"/>
              <a:gd name="connsiteX42" fmla="*/ 2378710 w 5741575"/>
              <a:gd name="connsiteY42" fmla="*/ 477570 h 955271"/>
              <a:gd name="connsiteX43" fmla="*/ 2496256 w 5741575"/>
              <a:gd name="connsiteY43" fmla="*/ 452396 h 955271"/>
              <a:gd name="connsiteX44" fmla="*/ 2535387 w 5741575"/>
              <a:gd name="connsiteY44" fmla="*/ 436645 h 955271"/>
              <a:gd name="connsiteX45" fmla="*/ 2601109 w 5741575"/>
              <a:gd name="connsiteY45" fmla="*/ 410678 h 955271"/>
              <a:gd name="connsiteX46" fmla="*/ 2643855 w 5741575"/>
              <a:gd name="connsiteY46" fmla="*/ 374482 h 955271"/>
              <a:gd name="connsiteX47" fmla="*/ 2657726 w 5741575"/>
              <a:gd name="connsiteY47" fmla="*/ 365841 h 955271"/>
              <a:gd name="connsiteX48" fmla="*/ 2687125 w 5741575"/>
              <a:gd name="connsiteY48" fmla="*/ 366820 h 955271"/>
              <a:gd name="connsiteX49" fmla="*/ 2697479 w 5741575"/>
              <a:gd name="connsiteY49" fmla="*/ 361430 h 955271"/>
              <a:gd name="connsiteX50" fmla="*/ 2701547 w 5741575"/>
              <a:gd name="connsiteY50" fmla="*/ 361545 h 955271"/>
              <a:gd name="connsiteX51" fmla="*/ 2711054 w 5741575"/>
              <a:gd name="connsiteY51" fmla="*/ 360597 h 955271"/>
              <a:gd name="connsiteX52" fmla="*/ 2710438 w 5741575"/>
              <a:gd name="connsiteY52" fmla="*/ 366958 h 955271"/>
              <a:gd name="connsiteX53" fmla="*/ 2722936 w 5741575"/>
              <a:gd name="connsiteY53" fmla="*/ 377633 h 955271"/>
              <a:gd name="connsiteX54" fmla="*/ 2777227 w 5741575"/>
              <a:gd name="connsiteY54" fmla="*/ 368972 h 955271"/>
              <a:gd name="connsiteX55" fmla="*/ 2779510 w 5741575"/>
              <a:gd name="connsiteY55" fmla="*/ 361652 h 955271"/>
              <a:gd name="connsiteX56" fmla="*/ 2786278 w 5741575"/>
              <a:gd name="connsiteY56" fmla="*/ 359869 h 955271"/>
              <a:gd name="connsiteX57" fmla="*/ 2792101 w 5741575"/>
              <a:gd name="connsiteY57" fmla="*/ 365927 h 955271"/>
              <a:gd name="connsiteX58" fmla="*/ 2885545 w 5741575"/>
              <a:gd name="connsiteY58" fmla="*/ 372818 h 955271"/>
              <a:gd name="connsiteX59" fmla="*/ 3009558 w 5741575"/>
              <a:gd name="connsiteY59" fmla="*/ 370573 h 955271"/>
              <a:gd name="connsiteX60" fmla="*/ 3095010 w 5741575"/>
              <a:gd name="connsiteY60" fmla="*/ 332454 h 955271"/>
              <a:gd name="connsiteX61" fmla="*/ 3103742 w 5741575"/>
              <a:gd name="connsiteY61" fmla="*/ 337974 h 955271"/>
              <a:gd name="connsiteX62" fmla="*/ 3165093 w 5741575"/>
              <a:gd name="connsiteY62" fmla="*/ 329459 h 955271"/>
              <a:gd name="connsiteX63" fmla="*/ 3373785 w 5741575"/>
              <a:gd name="connsiteY63" fmla="*/ 255680 h 955271"/>
              <a:gd name="connsiteX64" fmla="*/ 3493851 w 5741575"/>
              <a:gd name="connsiteY64" fmla="*/ 240255 h 955271"/>
              <a:gd name="connsiteX65" fmla="*/ 3537470 w 5741575"/>
              <a:gd name="connsiteY65" fmla="*/ 241867 h 955271"/>
              <a:gd name="connsiteX66" fmla="*/ 3610489 w 5741575"/>
              <a:gd name="connsiteY66" fmla="*/ 244128 h 955271"/>
              <a:gd name="connsiteX67" fmla="*/ 3667539 w 5741575"/>
              <a:gd name="connsiteY67" fmla="*/ 263271 h 955271"/>
              <a:gd name="connsiteX68" fmla="*/ 3727614 w 5741575"/>
              <a:gd name="connsiteY68" fmla="*/ 258245 h 955271"/>
              <a:gd name="connsiteX69" fmla="*/ 3738369 w 5741575"/>
              <a:gd name="connsiteY69" fmla="*/ 234506 h 955271"/>
              <a:gd name="connsiteX70" fmla="*/ 3803670 w 5741575"/>
              <a:gd name="connsiteY70" fmla="*/ 236457 h 955271"/>
              <a:gd name="connsiteX71" fmla="*/ 3903080 w 5741575"/>
              <a:gd name="connsiteY71" fmla="*/ 241890 h 955271"/>
              <a:gd name="connsiteX72" fmla="*/ 4114838 w 5741575"/>
              <a:gd name="connsiteY72" fmla="*/ 238165 h 955271"/>
              <a:gd name="connsiteX73" fmla="*/ 4271023 w 5741575"/>
              <a:gd name="connsiteY73" fmla="*/ 241959 h 955271"/>
              <a:gd name="connsiteX74" fmla="*/ 4367397 w 5741575"/>
              <a:gd name="connsiteY74" fmla="*/ 271442 h 955271"/>
              <a:gd name="connsiteX75" fmla="*/ 4495366 w 5741575"/>
              <a:gd name="connsiteY75" fmla="*/ 271618 h 955271"/>
              <a:gd name="connsiteX76" fmla="*/ 4517347 w 5741575"/>
              <a:gd name="connsiteY76" fmla="*/ 275639 h 955271"/>
              <a:gd name="connsiteX77" fmla="*/ 4546116 w 5741575"/>
              <a:gd name="connsiteY77" fmla="*/ 268568 h 955271"/>
              <a:gd name="connsiteX78" fmla="*/ 4661259 w 5741575"/>
              <a:gd name="connsiteY78" fmla="*/ 238966 h 955271"/>
              <a:gd name="connsiteX79" fmla="*/ 4750403 w 5741575"/>
              <a:gd name="connsiteY79" fmla="*/ 204364 h 955271"/>
              <a:gd name="connsiteX80" fmla="*/ 4867614 w 5741575"/>
              <a:gd name="connsiteY80" fmla="*/ 208668 h 955271"/>
              <a:gd name="connsiteX81" fmla="*/ 4937036 w 5741575"/>
              <a:gd name="connsiteY81" fmla="*/ 195446 h 955271"/>
              <a:gd name="connsiteX82" fmla="*/ 5047626 w 5741575"/>
              <a:gd name="connsiteY82" fmla="*/ 149604 h 955271"/>
              <a:gd name="connsiteX83" fmla="*/ 5200247 w 5741575"/>
              <a:gd name="connsiteY83" fmla="*/ 142695 h 955271"/>
              <a:gd name="connsiteX84" fmla="*/ 5235691 w 5741575"/>
              <a:gd name="connsiteY84" fmla="*/ 173330 h 955271"/>
              <a:gd name="connsiteX85" fmla="*/ 5280133 w 5741575"/>
              <a:gd name="connsiteY85" fmla="*/ 189342 h 955271"/>
              <a:gd name="connsiteX86" fmla="*/ 5291963 w 5741575"/>
              <a:gd name="connsiteY86" fmla="*/ 139446 h 955271"/>
              <a:gd name="connsiteX87" fmla="*/ 5418472 w 5741575"/>
              <a:gd name="connsiteY87" fmla="*/ 89163 h 955271"/>
              <a:gd name="connsiteX88" fmla="*/ 5482354 w 5741575"/>
              <a:gd name="connsiteY88" fmla="*/ 69470 h 955271"/>
              <a:gd name="connsiteX89" fmla="*/ 5583280 w 5741575"/>
              <a:gd name="connsiteY89" fmla="*/ 49787 h 955271"/>
              <a:gd name="connsiteX90" fmla="*/ 5613766 w 5741575"/>
              <a:gd name="connsiteY90" fmla="*/ 41855 h 955271"/>
              <a:gd name="connsiteX91" fmla="*/ 5684952 w 5741575"/>
              <a:gd name="connsiteY91" fmla="*/ 26088 h 955271"/>
              <a:gd name="connsiteX92" fmla="*/ 5741575 w 5741575"/>
              <a:gd name="connsiteY92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898586 w 5741575"/>
              <a:gd name="connsiteY23" fmla="*/ 808502 h 955271"/>
              <a:gd name="connsiteX24" fmla="*/ 1212574 w 5741575"/>
              <a:gd name="connsiteY24" fmla="*/ 724238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212574 w 5741575"/>
              <a:gd name="connsiteY24" fmla="*/ 724238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212574 w 5741575"/>
              <a:gd name="connsiteY24" fmla="*/ 724238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212574 w 5741575"/>
              <a:gd name="connsiteY24" fmla="*/ 724238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80768 w 5741575"/>
              <a:gd name="connsiteY25" fmla="*/ 699122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52027 w 5741575"/>
              <a:gd name="connsiteY26" fmla="*/ 704323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06771 w 5741575"/>
              <a:gd name="connsiteY26" fmla="*/ 717936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06771 w 5741575"/>
              <a:gd name="connsiteY26" fmla="*/ 717936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477637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06771 w 5741575"/>
              <a:gd name="connsiteY26" fmla="*/ 717936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84157 w 5741575"/>
              <a:gd name="connsiteY19" fmla="*/ 867971 h 955271"/>
              <a:gd name="connsiteX20" fmla="*/ 477637 w 5741575"/>
              <a:gd name="connsiteY20" fmla="*/ 870334 h 955271"/>
              <a:gd name="connsiteX21" fmla="*/ 570239 w 5741575"/>
              <a:gd name="connsiteY21" fmla="*/ 829596 h 955271"/>
              <a:gd name="connsiteX22" fmla="*/ 787156 w 5741575"/>
              <a:gd name="connsiteY22" fmla="*/ 838447 h 955271"/>
              <a:gd name="connsiteX23" fmla="*/ 948872 w 5741575"/>
              <a:gd name="connsiteY23" fmla="*/ 772201 h 955271"/>
              <a:gd name="connsiteX24" fmla="*/ 1127089 w 5741575"/>
              <a:gd name="connsiteY24" fmla="*/ 746926 h 955271"/>
              <a:gd name="connsiteX25" fmla="*/ 1220426 w 5741575"/>
              <a:gd name="connsiteY25" fmla="*/ 721810 h 955271"/>
              <a:gd name="connsiteX26" fmla="*/ 1306771 w 5741575"/>
              <a:gd name="connsiteY26" fmla="*/ 717936 h 955271"/>
              <a:gd name="connsiteX27" fmla="*/ 1374314 w 5741575"/>
              <a:gd name="connsiteY27" fmla="*/ 688815 h 955271"/>
              <a:gd name="connsiteX28" fmla="*/ 1378034 w 5741575"/>
              <a:gd name="connsiteY28" fmla="*/ 685842 h 955271"/>
              <a:gd name="connsiteX29" fmla="*/ 1395604 w 5741575"/>
              <a:gd name="connsiteY29" fmla="*/ 680460 h 955271"/>
              <a:gd name="connsiteX30" fmla="*/ 1397206 w 5741575"/>
              <a:gd name="connsiteY30" fmla="*/ 670793 h 955271"/>
              <a:gd name="connsiteX31" fmla="*/ 1421250 w 5741575"/>
              <a:gd name="connsiteY31" fmla="*/ 656855 h 955271"/>
              <a:gd name="connsiteX32" fmla="*/ 1454524 w 5741575"/>
              <a:gd name="connsiteY32" fmla="*/ 649224 h 955271"/>
              <a:gd name="connsiteX33" fmla="*/ 1616217 w 5741575"/>
              <a:gd name="connsiteY33" fmla="*/ 622107 h 955271"/>
              <a:gd name="connsiteX34" fmla="*/ 1710928 w 5741575"/>
              <a:gd name="connsiteY34" fmla="*/ 600666 h 955271"/>
              <a:gd name="connsiteX35" fmla="*/ 1743718 w 5741575"/>
              <a:gd name="connsiteY35" fmla="*/ 584327 h 955271"/>
              <a:gd name="connsiteX36" fmla="*/ 1873778 w 5741575"/>
              <a:gd name="connsiteY36" fmla="*/ 530130 h 955271"/>
              <a:gd name="connsiteX37" fmla="*/ 1988411 w 5741575"/>
              <a:gd name="connsiteY37" fmla="*/ 491599 h 955271"/>
              <a:gd name="connsiteX38" fmla="*/ 2085507 w 5741575"/>
              <a:gd name="connsiteY38" fmla="*/ 498527 h 955271"/>
              <a:gd name="connsiteX39" fmla="*/ 2090767 w 5741575"/>
              <a:gd name="connsiteY39" fmla="*/ 490616 h 955271"/>
              <a:gd name="connsiteX40" fmla="*/ 2151143 w 5741575"/>
              <a:gd name="connsiteY40" fmla="*/ 478332 h 955271"/>
              <a:gd name="connsiteX41" fmla="*/ 2378710 w 5741575"/>
              <a:gd name="connsiteY41" fmla="*/ 477570 h 955271"/>
              <a:gd name="connsiteX42" fmla="*/ 2496256 w 5741575"/>
              <a:gd name="connsiteY42" fmla="*/ 452396 h 955271"/>
              <a:gd name="connsiteX43" fmla="*/ 2535387 w 5741575"/>
              <a:gd name="connsiteY43" fmla="*/ 436645 h 955271"/>
              <a:gd name="connsiteX44" fmla="*/ 2601109 w 5741575"/>
              <a:gd name="connsiteY44" fmla="*/ 410678 h 955271"/>
              <a:gd name="connsiteX45" fmla="*/ 2643855 w 5741575"/>
              <a:gd name="connsiteY45" fmla="*/ 374482 h 955271"/>
              <a:gd name="connsiteX46" fmla="*/ 2657726 w 5741575"/>
              <a:gd name="connsiteY46" fmla="*/ 365841 h 955271"/>
              <a:gd name="connsiteX47" fmla="*/ 2687125 w 5741575"/>
              <a:gd name="connsiteY47" fmla="*/ 366820 h 955271"/>
              <a:gd name="connsiteX48" fmla="*/ 2697479 w 5741575"/>
              <a:gd name="connsiteY48" fmla="*/ 361430 h 955271"/>
              <a:gd name="connsiteX49" fmla="*/ 2701547 w 5741575"/>
              <a:gd name="connsiteY49" fmla="*/ 361545 h 955271"/>
              <a:gd name="connsiteX50" fmla="*/ 2711054 w 5741575"/>
              <a:gd name="connsiteY50" fmla="*/ 360597 h 955271"/>
              <a:gd name="connsiteX51" fmla="*/ 2710438 w 5741575"/>
              <a:gd name="connsiteY51" fmla="*/ 366958 h 955271"/>
              <a:gd name="connsiteX52" fmla="*/ 2722936 w 5741575"/>
              <a:gd name="connsiteY52" fmla="*/ 377633 h 955271"/>
              <a:gd name="connsiteX53" fmla="*/ 2777227 w 5741575"/>
              <a:gd name="connsiteY53" fmla="*/ 368972 h 955271"/>
              <a:gd name="connsiteX54" fmla="*/ 2779510 w 5741575"/>
              <a:gd name="connsiteY54" fmla="*/ 361652 h 955271"/>
              <a:gd name="connsiteX55" fmla="*/ 2786278 w 5741575"/>
              <a:gd name="connsiteY55" fmla="*/ 359869 h 955271"/>
              <a:gd name="connsiteX56" fmla="*/ 2792101 w 5741575"/>
              <a:gd name="connsiteY56" fmla="*/ 365927 h 955271"/>
              <a:gd name="connsiteX57" fmla="*/ 2885545 w 5741575"/>
              <a:gd name="connsiteY57" fmla="*/ 372818 h 955271"/>
              <a:gd name="connsiteX58" fmla="*/ 3009558 w 5741575"/>
              <a:gd name="connsiteY58" fmla="*/ 370573 h 955271"/>
              <a:gd name="connsiteX59" fmla="*/ 3095010 w 5741575"/>
              <a:gd name="connsiteY59" fmla="*/ 332454 h 955271"/>
              <a:gd name="connsiteX60" fmla="*/ 3103742 w 5741575"/>
              <a:gd name="connsiteY60" fmla="*/ 337974 h 955271"/>
              <a:gd name="connsiteX61" fmla="*/ 3165093 w 5741575"/>
              <a:gd name="connsiteY61" fmla="*/ 329459 h 955271"/>
              <a:gd name="connsiteX62" fmla="*/ 3373785 w 5741575"/>
              <a:gd name="connsiteY62" fmla="*/ 255680 h 955271"/>
              <a:gd name="connsiteX63" fmla="*/ 3493851 w 5741575"/>
              <a:gd name="connsiteY63" fmla="*/ 240255 h 955271"/>
              <a:gd name="connsiteX64" fmla="*/ 3537470 w 5741575"/>
              <a:gd name="connsiteY64" fmla="*/ 241867 h 955271"/>
              <a:gd name="connsiteX65" fmla="*/ 3610489 w 5741575"/>
              <a:gd name="connsiteY65" fmla="*/ 244128 h 955271"/>
              <a:gd name="connsiteX66" fmla="*/ 3667539 w 5741575"/>
              <a:gd name="connsiteY66" fmla="*/ 263271 h 955271"/>
              <a:gd name="connsiteX67" fmla="*/ 3727614 w 5741575"/>
              <a:gd name="connsiteY67" fmla="*/ 258245 h 955271"/>
              <a:gd name="connsiteX68" fmla="*/ 3738369 w 5741575"/>
              <a:gd name="connsiteY68" fmla="*/ 234506 h 955271"/>
              <a:gd name="connsiteX69" fmla="*/ 3803670 w 5741575"/>
              <a:gd name="connsiteY69" fmla="*/ 236457 h 955271"/>
              <a:gd name="connsiteX70" fmla="*/ 3903080 w 5741575"/>
              <a:gd name="connsiteY70" fmla="*/ 241890 h 955271"/>
              <a:gd name="connsiteX71" fmla="*/ 4114838 w 5741575"/>
              <a:gd name="connsiteY71" fmla="*/ 238165 h 955271"/>
              <a:gd name="connsiteX72" fmla="*/ 4271023 w 5741575"/>
              <a:gd name="connsiteY72" fmla="*/ 241959 h 955271"/>
              <a:gd name="connsiteX73" fmla="*/ 4367397 w 5741575"/>
              <a:gd name="connsiteY73" fmla="*/ 271442 h 955271"/>
              <a:gd name="connsiteX74" fmla="*/ 4495366 w 5741575"/>
              <a:gd name="connsiteY74" fmla="*/ 271618 h 955271"/>
              <a:gd name="connsiteX75" fmla="*/ 4517347 w 5741575"/>
              <a:gd name="connsiteY75" fmla="*/ 275639 h 955271"/>
              <a:gd name="connsiteX76" fmla="*/ 4546116 w 5741575"/>
              <a:gd name="connsiteY76" fmla="*/ 268568 h 955271"/>
              <a:gd name="connsiteX77" fmla="*/ 4661259 w 5741575"/>
              <a:gd name="connsiteY77" fmla="*/ 238966 h 955271"/>
              <a:gd name="connsiteX78" fmla="*/ 4750403 w 5741575"/>
              <a:gd name="connsiteY78" fmla="*/ 204364 h 955271"/>
              <a:gd name="connsiteX79" fmla="*/ 4867614 w 5741575"/>
              <a:gd name="connsiteY79" fmla="*/ 208668 h 955271"/>
              <a:gd name="connsiteX80" fmla="*/ 4937036 w 5741575"/>
              <a:gd name="connsiteY80" fmla="*/ 195446 h 955271"/>
              <a:gd name="connsiteX81" fmla="*/ 5047626 w 5741575"/>
              <a:gd name="connsiteY81" fmla="*/ 149604 h 955271"/>
              <a:gd name="connsiteX82" fmla="*/ 5200247 w 5741575"/>
              <a:gd name="connsiteY82" fmla="*/ 142695 h 955271"/>
              <a:gd name="connsiteX83" fmla="*/ 5235691 w 5741575"/>
              <a:gd name="connsiteY83" fmla="*/ 173330 h 955271"/>
              <a:gd name="connsiteX84" fmla="*/ 5280133 w 5741575"/>
              <a:gd name="connsiteY84" fmla="*/ 189342 h 955271"/>
              <a:gd name="connsiteX85" fmla="*/ 5291963 w 5741575"/>
              <a:gd name="connsiteY85" fmla="*/ 139446 h 955271"/>
              <a:gd name="connsiteX86" fmla="*/ 5418472 w 5741575"/>
              <a:gd name="connsiteY86" fmla="*/ 89163 h 955271"/>
              <a:gd name="connsiteX87" fmla="*/ 5482354 w 5741575"/>
              <a:gd name="connsiteY87" fmla="*/ 69470 h 955271"/>
              <a:gd name="connsiteX88" fmla="*/ 5583280 w 5741575"/>
              <a:gd name="connsiteY88" fmla="*/ 49787 h 955271"/>
              <a:gd name="connsiteX89" fmla="*/ 5613766 w 5741575"/>
              <a:gd name="connsiteY89" fmla="*/ 41855 h 955271"/>
              <a:gd name="connsiteX90" fmla="*/ 5684952 w 5741575"/>
              <a:gd name="connsiteY90" fmla="*/ 26088 h 955271"/>
              <a:gd name="connsiteX91" fmla="*/ 5741575 w 5741575"/>
              <a:gd name="connsiteY9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306299 w 5741575"/>
              <a:gd name="connsiteY16" fmla="*/ 873609 h 955271"/>
              <a:gd name="connsiteX17" fmla="*/ 331571 w 5741575"/>
              <a:gd name="connsiteY17" fmla="*/ 869866 h 955271"/>
              <a:gd name="connsiteX18" fmla="*/ 384157 w 5741575"/>
              <a:gd name="connsiteY18" fmla="*/ 867971 h 955271"/>
              <a:gd name="connsiteX19" fmla="*/ 477637 w 5741575"/>
              <a:gd name="connsiteY19" fmla="*/ 870334 h 955271"/>
              <a:gd name="connsiteX20" fmla="*/ 570239 w 5741575"/>
              <a:gd name="connsiteY20" fmla="*/ 829596 h 955271"/>
              <a:gd name="connsiteX21" fmla="*/ 787156 w 5741575"/>
              <a:gd name="connsiteY21" fmla="*/ 838447 h 955271"/>
              <a:gd name="connsiteX22" fmla="*/ 948872 w 5741575"/>
              <a:gd name="connsiteY22" fmla="*/ 772201 h 955271"/>
              <a:gd name="connsiteX23" fmla="*/ 1127089 w 5741575"/>
              <a:gd name="connsiteY23" fmla="*/ 746926 h 955271"/>
              <a:gd name="connsiteX24" fmla="*/ 1220426 w 5741575"/>
              <a:gd name="connsiteY24" fmla="*/ 721810 h 955271"/>
              <a:gd name="connsiteX25" fmla="*/ 1306771 w 5741575"/>
              <a:gd name="connsiteY25" fmla="*/ 717936 h 955271"/>
              <a:gd name="connsiteX26" fmla="*/ 1374314 w 5741575"/>
              <a:gd name="connsiteY26" fmla="*/ 688815 h 955271"/>
              <a:gd name="connsiteX27" fmla="*/ 1378034 w 5741575"/>
              <a:gd name="connsiteY27" fmla="*/ 685842 h 955271"/>
              <a:gd name="connsiteX28" fmla="*/ 1395604 w 5741575"/>
              <a:gd name="connsiteY28" fmla="*/ 680460 h 955271"/>
              <a:gd name="connsiteX29" fmla="*/ 1397206 w 5741575"/>
              <a:gd name="connsiteY29" fmla="*/ 670793 h 955271"/>
              <a:gd name="connsiteX30" fmla="*/ 1421250 w 5741575"/>
              <a:gd name="connsiteY30" fmla="*/ 656855 h 955271"/>
              <a:gd name="connsiteX31" fmla="*/ 1454524 w 5741575"/>
              <a:gd name="connsiteY31" fmla="*/ 649224 h 955271"/>
              <a:gd name="connsiteX32" fmla="*/ 1616217 w 5741575"/>
              <a:gd name="connsiteY32" fmla="*/ 622107 h 955271"/>
              <a:gd name="connsiteX33" fmla="*/ 1710928 w 5741575"/>
              <a:gd name="connsiteY33" fmla="*/ 600666 h 955271"/>
              <a:gd name="connsiteX34" fmla="*/ 1743718 w 5741575"/>
              <a:gd name="connsiteY34" fmla="*/ 584327 h 955271"/>
              <a:gd name="connsiteX35" fmla="*/ 1873778 w 5741575"/>
              <a:gd name="connsiteY35" fmla="*/ 530130 h 955271"/>
              <a:gd name="connsiteX36" fmla="*/ 1988411 w 5741575"/>
              <a:gd name="connsiteY36" fmla="*/ 491599 h 955271"/>
              <a:gd name="connsiteX37" fmla="*/ 2085507 w 5741575"/>
              <a:gd name="connsiteY37" fmla="*/ 498527 h 955271"/>
              <a:gd name="connsiteX38" fmla="*/ 2090767 w 5741575"/>
              <a:gd name="connsiteY38" fmla="*/ 490616 h 955271"/>
              <a:gd name="connsiteX39" fmla="*/ 2151143 w 5741575"/>
              <a:gd name="connsiteY39" fmla="*/ 478332 h 955271"/>
              <a:gd name="connsiteX40" fmla="*/ 2378710 w 5741575"/>
              <a:gd name="connsiteY40" fmla="*/ 477570 h 955271"/>
              <a:gd name="connsiteX41" fmla="*/ 2496256 w 5741575"/>
              <a:gd name="connsiteY41" fmla="*/ 452396 h 955271"/>
              <a:gd name="connsiteX42" fmla="*/ 2535387 w 5741575"/>
              <a:gd name="connsiteY42" fmla="*/ 436645 h 955271"/>
              <a:gd name="connsiteX43" fmla="*/ 2601109 w 5741575"/>
              <a:gd name="connsiteY43" fmla="*/ 410678 h 955271"/>
              <a:gd name="connsiteX44" fmla="*/ 2643855 w 5741575"/>
              <a:gd name="connsiteY44" fmla="*/ 374482 h 955271"/>
              <a:gd name="connsiteX45" fmla="*/ 2657726 w 5741575"/>
              <a:gd name="connsiteY45" fmla="*/ 365841 h 955271"/>
              <a:gd name="connsiteX46" fmla="*/ 2687125 w 5741575"/>
              <a:gd name="connsiteY46" fmla="*/ 366820 h 955271"/>
              <a:gd name="connsiteX47" fmla="*/ 2697479 w 5741575"/>
              <a:gd name="connsiteY47" fmla="*/ 361430 h 955271"/>
              <a:gd name="connsiteX48" fmla="*/ 2701547 w 5741575"/>
              <a:gd name="connsiteY48" fmla="*/ 361545 h 955271"/>
              <a:gd name="connsiteX49" fmla="*/ 2711054 w 5741575"/>
              <a:gd name="connsiteY49" fmla="*/ 360597 h 955271"/>
              <a:gd name="connsiteX50" fmla="*/ 2710438 w 5741575"/>
              <a:gd name="connsiteY50" fmla="*/ 366958 h 955271"/>
              <a:gd name="connsiteX51" fmla="*/ 2722936 w 5741575"/>
              <a:gd name="connsiteY51" fmla="*/ 377633 h 955271"/>
              <a:gd name="connsiteX52" fmla="*/ 2777227 w 5741575"/>
              <a:gd name="connsiteY52" fmla="*/ 368972 h 955271"/>
              <a:gd name="connsiteX53" fmla="*/ 2779510 w 5741575"/>
              <a:gd name="connsiteY53" fmla="*/ 361652 h 955271"/>
              <a:gd name="connsiteX54" fmla="*/ 2786278 w 5741575"/>
              <a:gd name="connsiteY54" fmla="*/ 359869 h 955271"/>
              <a:gd name="connsiteX55" fmla="*/ 2792101 w 5741575"/>
              <a:gd name="connsiteY55" fmla="*/ 365927 h 955271"/>
              <a:gd name="connsiteX56" fmla="*/ 2885545 w 5741575"/>
              <a:gd name="connsiteY56" fmla="*/ 372818 h 955271"/>
              <a:gd name="connsiteX57" fmla="*/ 3009558 w 5741575"/>
              <a:gd name="connsiteY57" fmla="*/ 370573 h 955271"/>
              <a:gd name="connsiteX58" fmla="*/ 3095010 w 5741575"/>
              <a:gd name="connsiteY58" fmla="*/ 332454 h 955271"/>
              <a:gd name="connsiteX59" fmla="*/ 3103742 w 5741575"/>
              <a:gd name="connsiteY59" fmla="*/ 337974 h 955271"/>
              <a:gd name="connsiteX60" fmla="*/ 3165093 w 5741575"/>
              <a:gd name="connsiteY60" fmla="*/ 329459 h 955271"/>
              <a:gd name="connsiteX61" fmla="*/ 3373785 w 5741575"/>
              <a:gd name="connsiteY61" fmla="*/ 255680 h 955271"/>
              <a:gd name="connsiteX62" fmla="*/ 3493851 w 5741575"/>
              <a:gd name="connsiteY62" fmla="*/ 240255 h 955271"/>
              <a:gd name="connsiteX63" fmla="*/ 3537470 w 5741575"/>
              <a:gd name="connsiteY63" fmla="*/ 241867 h 955271"/>
              <a:gd name="connsiteX64" fmla="*/ 3610489 w 5741575"/>
              <a:gd name="connsiteY64" fmla="*/ 244128 h 955271"/>
              <a:gd name="connsiteX65" fmla="*/ 3667539 w 5741575"/>
              <a:gd name="connsiteY65" fmla="*/ 263271 h 955271"/>
              <a:gd name="connsiteX66" fmla="*/ 3727614 w 5741575"/>
              <a:gd name="connsiteY66" fmla="*/ 258245 h 955271"/>
              <a:gd name="connsiteX67" fmla="*/ 3738369 w 5741575"/>
              <a:gd name="connsiteY67" fmla="*/ 234506 h 955271"/>
              <a:gd name="connsiteX68" fmla="*/ 3803670 w 5741575"/>
              <a:gd name="connsiteY68" fmla="*/ 236457 h 955271"/>
              <a:gd name="connsiteX69" fmla="*/ 3903080 w 5741575"/>
              <a:gd name="connsiteY69" fmla="*/ 241890 h 955271"/>
              <a:gd name="connsiteX70" fmla="*/ 4114838 w 5741575"/>
              <a:gd name="connsiteY70" fmla="*/ 238165 h 955271"/>
              <a:gd name="connsiteX71" fmla="*/ 4271023 w 5741575"/>
              <a:gd name="connsiteY71" fmla="*/ 241959 h 955271"/>
              <a:gd name="connsiteX72" fmla="*/ 4367397 w 5741575"/>
              <a:gd name="connsiteY72" fmla="*/ 271442 h 955271"/>
              <a:gd name="connsiteX73" fmla="*/ 4495366 w 5741575"/>
              <a:gd name="connsiteY73" fmla="*/ 271618 h 955271"/>
              <a:gd name="connsiteX74" fmla="*/ 4517347 w 5741575"/>
              <a:gd name="connsiteY74" fmla="*/ 275639 h 955271"/>
              <a:gd name="connsiteX75" fmla="*/ 4546116 w 5741575"/>
              <a:gd name="connsiteY75" fmla="*/ 268568 h 955271"/>
              <a:gd name="connsiteX76" fmla="*/ 4661259 w 5741575"/>
              <a:gd name="connsiteY76" fmla="*/ 238966 h 955271"/>
              <a:gd name="connsiteX77" fmla="*/ 4750403 w 5741575"/>
              <a:gd name="connsiteY77" fmla="*/ 204364 h 955271"/>
              <a:gd name="connsiteX78" fmla="*/ 4867614 w 5741575"/>
              <a:gd name="connsiteY78" fmla="*/ 208668 h 955271"/>
              <a:gd name="connsiteX79" fmla="*/ 4937036 w 5741575"/>
              <a:gd name="connsiteY79" fmla="*/ 195446 h 955271"/>
              <a:gd name="connsiteX80" fmla="*/ 5047626 w 5741575"/>
              <a:gd name="connsiteY80" fmla="*/ 149604 h 955271"/>
              <a:gd name="connsiteX81" fmla="*/ 5200247 w 5741575"/>
              <a:gd name="connsiteY81" fmla="*/ 142695 h 955271"/>
              <a:gd name="connsiteX82" fmla="*/ 5235691 w 5741575"/>
              <a:gd name="connsiteY82" fmla="*/ 173330 h 955271"/>
              <a:gd name="connsiteX83" fmla="*/ 5280133 w 5741575"/>
              <a:gd name="connsiteY83" fmla="*/ 189342 h 955271"/>
              <a:gd name="connsiteX84" fmla="*/ 5291963 w 5741575"/>
              <a:gd name="connsiteY84" fmla="*/ 139446 h 955271"/>
              <a:gd name="connsiteX85" fmla="*/ 5418472 w 5741575"/>
              <a:gd name="connsiteY85" fmla="*/ 89163 h 955271"/>
              <a:gd name="connsiteX86" fmla="*/ 5482354 w 5741575"/>
              <a:gd name="connsiteY86" fmla="*/ 69470 h 955271"/>
              <a:gd name="connsiteX87" fmla="*/ 5583280 w 5741575"/>
              <a:gd name="connsiteY87" fmla="*/ 49787 h 955271"/>
              <a:gd name="connsiteX88" fmla="*/ 5613766 w 5741575"/>
              <a:gd name="connsiteY88" fmla="*/ 41855 h 955271"/>
              <a:gd name="connsiteX89" fmla="*/ 5684952 w 5741575"/>
              <a:gd name="connsiteY89" fmla="*/ 26088 h 955271"/>
              <a:gd name="connsiteX90" fmla="*/ 5741575 w 5741575"/>
              <a:gd name="connsiteY90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306299 w 5741575"/>
              <a:gd name="connsiteY15" fmla="*/ 873609 h 955271"/>
              <a:gd name="connsiteX16" fmla="*/ 331571 w 5741575"/>
              <a:gd name="connsiteY16" fmla="*/ 869866 h 955271"/>
              <a:gd name="connsiteX17" fmla="*/ 384157 w 5741575"/>
              <a:gd name="connsiteY17" fmla="*/ 867971 h 955271"/>
              <a:gd name="connsiteX18" fmla="*/ 477637 w 5741575"/>
              <a:gd name="connsiteY18" fmla="*/ 870334 h 955271"/>
              <a:gd name="connsiteX19" fmla="*/ 570239 w 5741575"/>
              <a:gd name="connsiteY19" fmla="*/ 829596 h 955271"/>
              <a:gd name="connsiteX20" fmla="*/ 787156 w 5741575"/>
              <a:gd name="connsiteY20" fmla="*/ 838447 h 955271"/>
              <a:gd name="connsiteX21" fmla="*/ 948872 w 5741575"/>
              <a:gd name="connsiteY21" fmla="*/ 772201 h 955271"/>
              <a:gd name="connsiteX22" fmla="*/ 1127089 w 5741575"/>
              <a:gd name="connsiteY22" fmla="*/ 746926 h 955271"/>
              <a:gd name="connsiteX23" fmla="*/ 1220426 w 5741575"/>
              <a:gd name="connsiteY23" fmla="*/ 721810 h 955271"/>
              <a:gd name="connsiteX24" fmla="*/ 1306771 w 5741575"/>
              <a:gd name="connsiteY24" fmla="*/ 717936 h 955271"/>
              <a:gd name="connsiteX25" fmla="*/ 1374314 w 5741575"/>
              <a:gd name="connsiteY25" fmla="*/ 688815 h 955271"/>
              <a:gd name="connsiteX26" fmla="*/ 1378034 w 5741575"/>
              <a:gd name="connsiteY26" fmla="*/ 685842 h 955271"/>
              <a:gd name="connsiteX27" fmla="*/ 1395604 w 5741575"/>
              <a:gd name="connsiteY27" fmla="*/ 680460 h 955271"/>
              <a:gd name="connsiteX28" fmla="*/ 1397206 w 5741575"/>
              <a:gd name="connsiteY28" fmla="*/ 670793 h 955271"/>
              <a:gd name="connsiteX29" fmla="*/ 1421250 w 5741575"/>
              <a:gd name="connsiteY29" fmla="*/ 656855 h 955271"/>
              <a:gd name="connsiteX30" fmla="*/ 1454524 w 5741575"/>
              <a:gd name="connsiteY30" fmla="*/ 649224 h 955271"/>
              <a:gd name="connsiteX31" fmla="*/ 1616217 w 5741575"/>
              <a:gd name="connsiteY31" fmla="*/ 622107 h 955271"/>
              <a:gd name="connsiteX32" fmla="*/ 1710928 w 5741575"/>
              <a:gd name="connsiteY32" fmla="*/ 600666 h 955271"/>
              <a:gd name="connsiteX33" fmla="*/ 1743718 w 5741575"/>
              <a:gd name="connsiteY33" fmla="*/ 584327 h 955271"/>
              <a:gd name="connsiteX34" fmla="*/ 1873778 w 5741575"/>
              <a:gd name="connsiteY34" fmla="*/ 530130 h 955271"/>
              <a:gd name="connsiteX35" fmla="*/ 1988411 w 5741575"/>
              <a:gd name="connsiteY35" fmla="*/ 491599 h 955271"/>
              <a:gd name="connsiteX36" fmla="*/ 2085507 w 5741575"/>
              <a:gd name="connsiteY36" fmla="*/ 498527 h 955271"/>
              <a:gd name="connsiteX37" fmla="*/ 2090767 w 5741575"/>
              <a:gd name="connsiteY37" fmla="*/ 490616 h 955271"/>
              <a:gd name="connsiteX38" fmla="*/ 2151143 w 5741575"/>
              <a:gd name="connsiteY38" fmla="*/ 478332 h 955271"/>
              <a:gd name="connsiteX39" fmla="*/ 2378710 w 5741575"/>
              <a:gd name="connsiteY39" fmla="*/ 477570 h 955271"/>
              <a:gd name="connsiteX40" fmla="*/ 2496256 w 5741575"/>
              <a:gd name="connsiteY40" fmla="*/ 452396 h 955271"/>
              <a:gd name="connsiteX41" fmla="*/ 2535387 w 5741575"/>
              <a:gd name="connsiteY41" fmla="*/ 436645 h 955271"/>
              <a:gd name="connsiteX42" fmla="*/ 2601109 w 5741575"/>
              <a:gd name="connsiteY42" fmla="*/ 410678 h 955271"/>
              <a:gd name="connsiteX43" fmla="*/ 2643855 w 5741575"/>
              <a:gd name="connsiteY43" fmla="*/ 374482 h 955271"/>
              <a:gd name="connsiteX44" fmla="*/ 2657726 w 5741575"/>
              <a:gd name="connsiteY44" fmla="*/ 365841 h 955271"/>
              <a:gd name="connsiteX45" fmla="*/ 2687125 w 5741575"/>
              <a:gd name="connsiteY45" fmla="*/ 366820 h 955271"/>
              <a:gd name="connsiteX46" fmla="*/ 2697479 w 5741575"/>
              <a:gd name="connsiteY46" fmla="*/ 361430 h 955271"/>
              <a:gd name="connsiteX47" fmla="*/ 2701547 w 5741575"/>
              <a:gd name="connsiteY47" fmla="*/ 361545 h 955271"/>
              <a:gd name="connsiteX48" fmla="*/ 2711054 w 5741575"/>
              <a:gd name="connsiteY48" fmla="*/ 360597 h 955271"/>
              <a:gd name="connsiteX49" fmla="*/ 2710438 w 5741575"/>
              <a:gd name="connsiteY49" fmla="*/ 366958 h 955271"/>
              <a:gd name="connsiteX50" fmla="*/ 2722936 w 5741575"/>
              <a:gd name="connsiteY50" fmla="*/ 377633 h 955271"/>
              <a:gd name="connsiteX51" fmla="*/ 2777227 w 5741575"/>
              <a:gd name="connsiteY51" fmla="*/ 368972 h 955271"/>
              <a:gd name="connsiteX52" fmla="*/ 2779510 w 5741575"/>
              <a:gd name="connsiteY52" fmla="*/ 361652 h 955271"/>
              <a:gd name="connsiteX53" fmla="*/ 2786278 w 5741575"/>
              <a:gd name="connsiteY53" fmla="*/ 359869 h 955271"/>
              <a:gd name="connsiteX54" fmla="*/ 2792101 w 5741575"/>
              <a:gd name="connsiteY54" fmla="*/ 365927 h 955271"/>
              <a:gd name="connsiteX55" fmla="*/ 2885545 w 5741575"/>
              <a:gd name="connsiteY55" fmla="*/ 372818 h 955271"/>
              <a:gd name="connsiteX56" fmla="*/ 3009558 w 5741575"/>
              <a:gd name="connsiteY56" fmla="*/ 370573 h 955271"/>
              <a:gd name="connsiteX57" fmla="*/ 3095010 w 5741575"/>
              <a:gd name="connsiteY57" fmla="*/ 332454 h 955271"/>
              <a:gd name="connsiteX58" fmla="*/ 3103742 w 5741575"/>
              <a:gd name="connsiteY58" fmla="*/ 337974 h 955271"/>
              <a:gd name="connsiteX59" fmla="*/ 3165093 w 5741575"/>
              <a:gd name="connsiteY59" fmla="*/ 329459 h 955271"/>
              <a:gd name="connsiteX60" fmla="*/ 3373785 w 5741575"/>
              <a:gd name="connsiteY60" fmla="*/ 255680 h 955271"/>
              <a:gd name="connsiteX61" fmla="*/ 3493851 w 5741575"/>
              <a:gd name="connsiteY61" fmla="*/ 240255 h 955271"/>
              <a:gd name="connsiteX62" fmla="*/ 3537470 w 5741575"/>
              <a:gd name="connsiteY62" fmla="*/ 241867 h 955271"/>
              <a:gd name="connsiteX63" fmla="*/ 3610489 w 5741575"/>
              <a:gd name="connsiteY63" fmla="*/ 244128 h 955271"/>
              <a:gd name="connsiteX64" fmla="*/ 3667539 w 5741575"/>
              <a:gd name="connsiteY64" fmla="*/ 263271 h 955271"/>
              <a:gd name="connsiteX65" fmla="*/ 3727614 w 5741575"/>
              <a:gd name="connsiteY65" fmla="*/ 258245 h 955271"/>
              <a:gd name="connsiteX66" fmla="*/ 3738369 w 5741575"/>
              <a:gd name="connsiteY66" fmla="*/ 234506 h 955271"/>
              <a:gd name="connsiteX67" fmla="*/ 3803670 w 5741575"/>
              <a:gd name="connsiteY67" fmla="*/ 236457 h 955271"/>
              <a:gd name="connsiteX68" fmla="*/ 3903080 w 5741575"/>
              <a:gd name="connsiteY68" fmla="*/ 241890 h 955271"/>
              <a:gd name="connsiteX69" fmla="*/ 4114838 w 5741575"/>
              <a:gd name="connsiteY69" fmla="*/ 238165 h 955271"/>
              <a:gd name="connsiteX70" fmla="*/ 4271023 w 5741575"/>
              <a:gd name="connsiteY70" fmla="*/ 241959 h 955271"/>
              <a:gd name="connsiteX71" fmla="*/ 4367397 w 5741575"/>
              <a:gd name="connsiteY71" fmla="*/ 271442 h 955271"/>
              <a:gd name="connsiteX72" fmla="*/ 4495366 w 5741575"/>
              <a:gd name="connsiteY72" fmla="*/ 271618 h 955271"/>
              <a:gd name="connsiteX73" fmla="*/ 4517347 w 5741575"/>
              <a:gd name="connsiteY73" fmla="*/ 275639 h 955271"/>
              <a:gd name="connsiteX74" fmla="*/ 4546116 w 5741575"/>
              <a:gd name="connsiteY74" fmla="*/ 268568 h 955271"/>
              <a:gd name="connsiteX75" fmla="*/ 4661259 w 5741575"/>
              <a:gd name="connsiteY75" fmla="*/ 238966 h 955271"/>
              <a:gd name="connsiteX76" fmla="*/ 4750403 w 5741575"/>
              <a:gd name="connsiteY76" fmla="*/ 204364 h 955271"/>
              <a:gd name="connsiteX77" fmla="*/ 4867614 w 5741575"/>
              <a:gd name="connsiteY77" fmla="*/ 208668 h 955271"/>
              <a:gd name="connsiteX78" fmla="*/ 4937036 w 5741575"/>
              <a:gd name="connsiteY78" fmla="*/ 195446 h 955271"/>
              <a:gd name="connsiteX79" fmla="*/ 5047626 w 5741575"/>
              <a:gd name="connsiteY79" fmla="*/ 149604 h 955271"/>
              <a:gd name="connsiteX80" fmla="*/ 5200247 w 5741575"/>
              <a:gd name="connsiteY80" fmla="*/ 142695 h 955271"/>
              <a:gd name="connsiteX81" fmla="*/ 5235691 w 5741575"/>
              <a:gd name="connsiteY81" fmla="*/ 173330 h 955271"/>
              <a:gd name="connsiteX82" fmla="*/ 5280133 w 5741575"/>
              <a:gd name="connsiteY82" fmla="*/ 189342 h 955271"/>
              <a:gd name="connsiteX83" fmla="*/ 5291963 w 5741575"/>
              <a:gd name="connsiteY83" fmla="*/ 139446 h 955271"/>
              <a:gd name="connsiteX84" fmla="*/ 5418472 w 5741575"/>
              <a:gd name="connsiteY84" fmla="*/ 89163 h 955271"/>
              <a:gd name="connsiteX85" fmla="*/ 5482354 w 5741575"/>
              <a:gd name="connsiteY85" fmla="*/ 69470 h 955271"/>
              <a:gd name="connsiteX86" fmla="*/ 5583280 w 5741575"/>
              <a:gd name="connsiteY86" fmla="*/ 49787 h 955271"/>
              <a:gd name="connsiteX87" fmla="*/ 5613766 w 5741575"/>
              <a:gd name="connsiteY87" fmla="*/ 41855 h 955271"/>
              <a:gd name="connsiteX88" fmla="*/ 5684952 w 5741575"/>
              <a:gd name="connsiteY88" fmla="*/ 26088 h 955271"/>
              <a:gd name="connsiteX89" fmla="*/ 5741575 w 5741575"/>
              <a:gd name="connsiteY8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22923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306299 w 5741575"/>
              <a:gd name="connsiteY15" fmla="*/ 873609 h 955271"/>
              <a:gd name="connsiteX16" fmla="*/ 331571 w 5741575"/>
              <a:gd name="connsiteY16" fmla="*/ 869866 h 955271"/>
              <a:gd name="connsiteX17" fmla="*/ 384157 w 5741575"/>
              <a:gd name="connsiteY17" fmla="*/ 867971 h 955271"/>
              <a:gd name="connsiteX18" fmla="*/ 477637 w 5741575"/>
              <a:gd name="connsiteY18" fmla="*/ 870334 h 955271"/>
              <a:gd name="connsiteX19" fmla="*/ 570239 w 5741575"/>
              <a:gd name="connsiteY19" fmla="*/ 829596 h 955271"/>
              <a:gd name="connsiteX20" fmla="*/ 787156 w 5741575"/>
              <a:gd name="connsiteY20" fmla="*/ 838447 h 955271"/>
              <a:gd name="connsiteX21" fmla="*/ 948872 w 5741575"/>
              <a:gd name="connsiteY21" fmla="*/ 772201 h 955271"/>
              <a:gd name="connsiteX22" fmla="*/ 1127089 w 5741575"/>
              <a:gd name="connsiteY22" fmla="*/ 746926 h 955271"/>
              <a:gd name="connsiteX23" fmla="*/ 1220426 w 5741575"/>
              <a:gd name="connsiteY23" fmla="*/ 721810 h 955271"/>
              <a:gd name="connsiteX24" fmla="*/ 1306771 w 5741575"/>
              <a:gd name="connsiteY24" fmla="*/ 717936 h 955271"/>
              <a:gd name="connsiteX25" fmla="*/ 1374314 w 5741575"/>
              <a:gd name="connsiteY25" fmla="*/ 688815 h 955271"/>
              <a:gd name="connsiteX26" fmla="*/ 1378034 w 5741575"/>
              <a:gd name="connsiteY26" fmla="*/ 685842 h 955271"/>
              <a:gd name="connsiteX27" fmla="*/ 1395604 w 5741575"/>
              <a:gd name="connsiteY27" fmla="*/ 680460 h 955271"/>
              <a:gd name="connsiteX28" fmla="*/ 1397206 w 5741575"/>
              <a:gd name="connsiteY28" fmla="*/ 670793 h 955271"/>
              <a:gd name="connsiteX29" fmla="*/ 1421250 w 5741575"/>
              <a:gd name="connsiteY29" fmla="*/ 656855 h 955271"/>
              <a:gd name="connsiteX30" fmla="*/ 1454524 w 5741575"/>
              <a:gd name="connsiteY30" fmla="*/ 649224 h 955271"/>
              <a:gd name="connsiteX31" fmla="*/ 1616217 w 5741575"/>
              <a:gd name="connsiteY31" fmla="*/ 622107 h 955271"/>
              <a:gd name="connsiteX32" fmla="*/ 1710928 w 5741575"/>
              <a:gd name="connsiteY32" fmla="*/ 600666 h 955271"/>
              <a:gd name="connsiteX33" fmla="*/ 1743718 w 5741575"/>
              <a:gd name="connsiteY33" fmla="*/ 584327 h 955271"/>
              <a:gd name="connsiteX34" fmla="*/ 1873778 w 5741575"/>
              <a:gd name="connsiteY34" fmla="*/ 530130 h 955271"/>
              <a:gd name="connsiteX35" fmla="*/ 1988411 w 5741575"/>
              <a:gd name="connsiteY35" fmla="*/ 491599 h 955271"/>
              <a:gd name="connsiteX36" fmla="*/ 2085507 w 5741575"/>
              <a:gd name="connsiteY36" fmla="*/ 498527 h 955271"/>
              <a:gd name="connsiteX37" fmla="*/ 2090767 w 5741575"/>
              <a:gd name="connsiteY37" fmla="*/ 490616 h 955271"/>
              <a:gd name="connsiteX38" fmla="*/ 2151143 w 5741575"/>
              <a:gd name="connsiteY38" fmla="*/ 478332 h 955271"/>
              <a:gd name="connsiteX39" fmla="*/ 2378710 w 5741575"/>
              <a:gd name="connsiteY39" fmla="*/ 477570 h 955271"/>
              <a:gd name="connsiteX40" fmla="*/ 2496256 w 5741575"/>
              <a:gd name="connsiteY40" fmla="*/ 452396 h 955271"/>
              <a:gd name="connsiteX41" fmla="*/ 2535387 w 5741575"/>
              <a:gd name="connsiteY41" fmla="*/ 436645 h 955271"/>
              <a:gd name="connsiteX42" fmla="*/ 2601109 w 5741575"/>
              <a:gd name="connsiteY42" fmla="*/ 410678 h 955271"/>
              <a:gd name="connsiteX43" fmla="*/ 2643855 w 5741575"/>
              <a:gd name="connsiteY43" fmla="*/ 374482 h 955271"/>
              <a:gd name="connsiteX44" fmla="*/ 2657726 w 5741575"/>
              <a:gd name="connsiteY44" fmla="*/ 365841 h 955271"/>
              <a:gd name="connsiteX45" fmla="*/ 2687125 w 5741575"/>
              <a:gd name="connsiteY45" fmla="*/ 366820 h 955271"/>
              <a:gd name="connsiteX46" fmla="*/ 2697479 w 5741575"/>
              <a:gd name="connsiteY46" fmla="*/ 361430 h 955271"/>
              <a:gd name="connsiteX47" fmla="*/ 2701547 w 5741575"/>
              <a:gd name="connsiteY47" fmla="*/ 361545 h 955271"/>
              <a:gd name="connsiteX48" fmla="*/ 2711054 w 5741575"/>
              <a:gd name="connsiteY48" fmla="*/ 360597 h 955271"/>
              <a:gd name="connsiteX49" fmla="*/ 2710438 w 5741575"/>
              <a:gd name="connsiteY49" fmla="*/ 366958 h 955271"/>
              <a:gd name="connsiteX50" fmla="*/ 2722936 w 5741575"/>
              <a:gd name="connsiteY50" fmla="*/ 377633 h 955271"/>
              <a:gd name="connsiteX51" fmla="*/ 2777227 w 5741575"/>
              <a:gd name="connsiteY51" fmla="*/ 368972 h 955271"/>
              <a:gd name="connsiteX52" fmla="*/ 2779510 w 5741575"/>
              <a:gd name="connsiteY52" fmla="*/ 361652 h 955271"/>
              <a:gd name="connsiteX53" fmla="*/ 2786278 w 5741575"/>
              <a:gd name="connsiteY53" fmla="*/ 359869 h 955271"/>
              <a:gd name="connsiteX54" fmla="*/ 2792101 w 5741575"/>
              <a:gd name="connsiteY54" fmla="*/ 365927 h 955271"/>
              <a:gd name="connsiteX55" fmla="*/ 2885545 w 5741575"/>
              <a:gd name="connsiteY55" fmla="*/ 372818 h 955271"/>
              <a:gd name="connsiteX56" fmla="*/ 3009558 w 5741575"/>
              <a:gd name="connsiteY56" fmla="*/ 370573 h 955271"/>
              <a:gd name="connsiteX57" fmla="*/ 3095010 w 5741575"/>
              <a:gd name="connsiteY57" fmla="*/ 332454 h 955271"/>
              <a:gd name="connsiteX58" fmla="*/ 3103742 w 5741575"/>
              <a:gd name="connsiteY58" fmla="*/ 337974 h 955271"/>
              <a:gd name="connsiteX59" fmla="*/ 3165093 w 5741575"/>
              <a:gd name="connsiteY59" fmla="*/ 329459 h 955271"/>
              <a:gd name="connsiteX60" fmla="*/ 3373785 w 5741575"/>
              <a:gd name="connsiteY60" fmla="*/ 255680 h 955271"/>
              <a:gd name="connsiteX61" fmla="*/ 3493851 w 5741575"/>
              <a:gd name="connsiteY61" fmla="*/ 240255 h 955271"/>
              <a:gd name="connsiteX62" fmla="*/ 3537470 w 5741575"/>
              <a:gd name="connsiteY62" fmla="*/ 241867 h 955271"/>
              <a:gd name="connsiteX63" fmla="*/ 3610489 w 5741575"/>
              <a:gd name="connsiteY63" fmla="*/ 244128 h 955271"/>
              <a:gd name="connsiteX64" fmla="*/ 3667539 w 5741575"/>
              <a:gd name="connsiteY64" fmla="*/ 263271 h 955271"/>
              <a:gd name="connsiteX65" fmla="*/ 3727614 w 5741575"/>
              <a:gd name="connsiteY65" fmla="*/ 258245 h 955271"/>
              <a:gd name="connsiteX66" fmla="*/ 3738369 w 5741575"/>
              <a:gd name="connsiteY66" fmla="*/ 234506 h 955271"/>
              <a:gd name="connsiteX67" fmla="*/ 3803670 w 5741575"/>
              <a:gd name="connsiteY67" fmla="*/ 236457 h 955271"/>
              <a:gd name="connsiteX68" fmla="*/ 3903080 w 5741575"/>
              <a:gd name="connsiteY68" fmla="*/ 241890 h 955271"/>
              <a:gd name="connsiteX69" fmla="*/ 4114838 w 5741575"/>
              <a:gd name="connsiteY69" fmla="*/ 238165 h 955271"/>
              <a:gd name="connsiteX70" fmla="*/ 4271023 w 5741575"/>
              <a:gd name="connsiteY70" fmla="*/ 241959 h 955271"/>
              <a:gd name="connsiteX71" fmla="*/ 4367397 w 5741575"/>
              <a:gd name="connsiteY71" fmla="*/ 271442 h 955271"/>
              <a:gd name="connsiteX72" fmla="*/ 4495366 w 5741575"/>
              <a:gd name="connsiteY72" fmla="*/ 271618 h 955271"/>
              <a:gd name="connsiteX73" fmla="*/ 4517347 w 5741575"/>
              <a:gd name="connsiteY73" fmla="*/ 275639 h 955271"/>
              <a:gd name="connsiteX74" fmla="*/ 4546116 w 5741575"/>
              <a:gd name="connsiteY74" fmla="*/ 268568 h 955271"/>
              <a:gd name="connsiteX75" fmla="*/ 4661259 w 5741575"/>
              <a:gd name="connsiteY75" fmla="*/ 238966 h 955271"/>
              <a:gd name="connsiteX76" fmla="*/ 4750403 w 5741575"/>
              <a:gd name="connsiteY76" fmla="*/ 204364 h 955271"/>
              <a:gd name="connsiteX77" fmla="*/ 4867614 w 5741575"/>
              <a:gd name="connsiteY77" fmla="*/ 208668 h 955271"/>
              <a:gd name="connsiteX78" fmla="*/ 4937036 w 5741575"/>
              <a:gd name="connsiteY78" fmla="*/ 195446 h 955271"/>
              <a:gd name="connsiteX79" fmla="*/ 5047626 w 5741575"/>
              <a:gd name="connsiteY79" fmla="*/ 149604 h 955271"/>
              <a:gd name="connsiteX80" fmla="*/ 5200247 w 5741575"/>
              <a:gd name="connsiteY80" fmla="*/ 142695 h 955271"/>
              <a:gd name="connsiteX81" fmla="*/ 5235691 w 5741575"/>
              <a:gd name="connsiteY81" fmla="*/ 173330 h 955271"/>
              <a:gd name="connsiteX82" fmla="*/ 5280133 w 5741575"/>
              <a:gd name="connsiteY82" fmla="*/ 189342 h 955271"/>
              <a:gd name="connsiteX83" fmla="*/ 5291963 w 5741575"/>
              <a:gd name="connsiteY83" fmla="*/ 139446 h 955271"/>
              <a:gd name="connsiteX84" fmla="*/ 5418472 w 5741575"/>
              <a:gd name="connsiteY84" fmla="*/ 89163 h 955271"/>
              <a:gd name="connsiteX85" fmla="*/ 5482354 w 5741575"/>
              <a:gd name="connsiteY85" fmla="*/ 69470 h 955271"/>
              <a:gd name="connsiteX86" fmla="*/ 5583280 w 5741575"/>
              <a:gd name="connsiteY86" fmla="*/ 49787 h 955271"/>
              <a:gd name="connsiteX87" fmla="*/ 5613766 w 5741575"/>
              <a:gd name="connsiteY87" fmla="*/ 41855 h 955271"/>
              <a:gd name="connsiteX88" fmla="*/ 5684952 w 5741575"/>
              <a:gd name="connsiteY88" fmla="*/ 26088 h 955271"/>
              <a:gd name="connsiteX89" fmla="*/ 5741575 w 5741575"/>
              <a:gd name="connsiteY8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87156 w 5741575"/>
              <a:gd name="connsiteY19" fmla="*/ 838447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54524 w 5741575"/>
              <a:gd name="connsiteY29" fmla="*/ 649224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87156 w 5741575"/>
              <a:gd name="connsiteY19" fmla="*/ 838447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54524 w 5741575"/>
              <a:gd name="connsiteY29" fmla="*/ 649224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54524 w 5741575"/>
              <a:gd name="connsiteY29" fmla="*/ 649224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54524 w 5741575"/>
              <a:gd name="connsiteY29" fmla="*/ 649224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21250 w 5741575"/>
              <a:gd name="connsiteY28" fmla="*/ 656855 h 955271"/>
              <a:gd name="connsiteX29" fmla="*/ 1494753 w 5741575"/>
              <a:gd name="connsiteY29" fmla="*/ 644686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41364 w 5741575"/>
              <a:gd name="connsiteY28" fmla="*/ 661393 h 955271"/>
              <a:gd name="connsiteX29" fmla="*/ 1494753 w 5741575"/>
              <a:gd name="connsiteY29" fmla="*/ 644686 h 955271"/>
              <a:gd name="connsiteX30" fmla="*/ 1616217 w 5741575"/>
              <a:gd name="connsiteY30" fmla="*/ 622107 h 955271"/>
              <a:gd name="connsiteX31" fmla="*/ 1710928 w 5741575"/>
              <a:gd name="connsiteY31" fmla="*/ 600666 h 955271"/>
              <a:gd name="connsiteX32" fmla="*/ 1743718 w 5741575"/>
              <a:gd name="connsiteY32" fmla="*/ 584327 h 955271"/>
              <a:gd name="connsiteX33" fmla="*/ 1873778 w 5741575"/>
              <a:gd name="connsiteY33" fmla="*/ 530130 h 955271"/>
              <a:gd name="connsiteX34" fmla="*/ 1988411 w 5741575"/>
              <a:gd name="connsiteY34" fmla="*/ 491599 h 955271"/>
              <a:gd name="connsiteX35" fmla="*/ 2085507 w 5741575"/>
              <a:gd name="connsiteY35" fmla="*/ 498527 h 955271"/>
              <a:gd name="connsiteX36" fmla="*/ 2090767 w 5741575"/>
              <a:gd name="connsiteY36" fmla="*/ 490616 h 955271"/>
              <a:gd name="connsiteX37" fmla="*/ 2151143 w 5741575"/>
              <a:gd name="connsiteY37" fmla="*/ 478332 h 955271"/>
              <a:gd name="connsiteX38" fmla="*/ 2378710 w 5741575"/>
              <a:gd name="connsiteY38" fmla="*/ 477570 h 955271"/>
              <a:gd name="connsiteX39" fmla="*/ 2496256 w 5741575"/>
              <a:gd name="connsiteY39" fmla="*/ 452396 h 955271"/>
              <a:gd name="connsiteX40" fmla="*/ 2535387 w 5741575"/>
              <a:gd name="connsiteY40" fmla="*/ 436645 h 955271"/>
              <a:gd name="connsiteX41" fmla="*/ 2601109 w 5741575"/>
              <a:gd name="connsiteY41" fmla="*/ 410678 h 955271"/>
              <a:gd name="connsiteX42" fmla="*/ 2643855 w 5741575"/>
              <a:gd name="connsiteY42" fmla="*/ 374482 h 955271"/>
              <a:gd name="connsiteX43" fmla="*/ 2657726 w 5741575"/>
              <a:gd name="connsiteY43" fmla="*/ 365841 h 955271"/>
              <a:gd name="connsiteX44" fmla="*/ 2687125 w 5741575"/>
              <a:gd name="connsiteY44" fmla="*/ 366820 h 955271"/>
              <a:gd name="connsiteX45" fmla="*/ 2697479 w 5741575"/>
              <a:gd name="connsiteY45" fmla="*/ 361430 h 955271"/>
              <a:gd name="connsiteX46" fmla="*/ 2701547 w 5741575"/>
              <a:gd name="connsiteY46" fmla="*/ 361545 h 955271"/>
              <a:gd name="connsiteX47" fmla="*/ 2711054 w 5741575"/>
              <a:gd name="connsiteY47" fmla="*/ 360597 h 955271"/>
              <a:gd name="connsiteX48" fmla="*/ 2710438 w 5741575"/>
              <a:gd name="connsiteY48" fmla="*/ 366958 h 955271"/>
              <a:gd name="connsiteX49" fmla="*/ 2722936 w 5741575"/>
              <a:gd name="connsiteY49" fmla="*/ 377633 h 955271"/>
              <a:gd name="connsiteX50" fmla="*/ 2777227 w 5741575"/>
              <a:gd name="connsiteY50" fmla="*/ 368972 h 955271"/>
              <a:gd name="connsiteX51" fmla="*/ 2779510 w 5741575"/>
              <a:gd name="connsiteY51" fmla="*/ 361652 h 955271"/>
              <a:gd name="connsiteX52" fmla="*/ 2786278 w 5741575"/>
              <a:gd name="connsiteY52" fmla="*/ 359869 h 955271"/>
              <a:gd name="connsiteX53" fmla="*/ 2792101 w 5741575"/>
              <a:gd name="connsiteY53" fmla="*/ 365927 h 955271"/>
              <a:gd name="connsiteX54" fmla="*/ 2885545 w 5741575"/>
              <a:gd name="connsiteY54" fmla="*/ 372818 h 955271"/>
              <a:gd name="connsiteX55" fmla="*/ 3009558 w 5741575"/>
              <a:gd name="connsiteY55" fmla="*/ 370573 h 955271"/>
              <a:gd name="connsiteX56" fmla="*/ 3095010 w 5741575"/>
              <a:gd name="connsiteY56" fmla="*/ 332454 h 955271"/>
              <a:gd name="connsiteX57" fmla="*/ 3103742 w 5741575"/>
              <a:gd name="connsiteY57" fmla="*/ 337974 h 955271"/>
              <a:gd name="connsiteX58" fmla="*/ 3165093 w 5741575"/>
              <a:gd name="connsiteY58" fmla="*/ 329459 h 955271"/>
              <a:gd name="connsiteX59" fmla="*/ 3373785 w 5741575"/>
              <a:gd name="connsiteY59" fmla="*/ 255680 h 955271"/>
              <a:gd name="connsiteX60" fmla="*/ 3493851 w 5741575"/>
              <a:gd name="connsiteY60" fmla="*/ 240255 h 955271"/>
              <a:gd name="connsiteX61" fmla="*/ 3537470 w 5741575"/>
              <a:gd name="connsiteY61" fmla="*/ 241867 h 955271"/>
              <a:gd name="connsiteX62" fmla="*/ 3610489 w 5741575"/>
              <a:gd name="connsiteY62" fmla="*/ 244128 h 955271"/>
              <a:gd name="connsiteX63" fmla="*/ 3667539 w 5741575"/>
              <a:gd name="connsiteY63" fmla="*/ 263271 h 955271"/>
              <a:gd name="connsiteX64" fmla="*/ 3727614 w 5741575"/>
              <a:gd name="connsiteY64" fmla="*/ 258245 h 955271"/>
              <a:gd name="connsiteX65" fmla="*/ 3738369 w 5741575"/>
              <a:gd name="connsiteY65" fmla="*/ 234506 h 955271"/>
              <a:gd name="connsiteX66" fmla="*/ 3803670 w 5741575"/>
              <a:gd name="connsiteY66" fmla="*/ 236457 h 955271"/>
              <a:gd name="connsiteX67" fmla="*/ 3903080 w 5741575"/>
              <a:gd name="connsiteY67" fmla="*/ 241890 h 955271"/>
              <a:gd name="connsiteX68" fmla="*/ 4114838 w 5741575"/>
              <a:gd name="connsiteY68" fmla="*/ 238165 h 955271"/>
              <a:gd name="connsiteX69" fmla="*/ 4271023 w 5741575"/>
              <a:gd name="connsiteY69" fmla="*/ 241959 h 955271"/>
              <a:gd name="connsiteX70" fmla="*/ 4367397 w 5741575"/>
              <a:gd name="connsiteY70" fmla="*/ 271442 h 955271"/>
              <a:gd name="connsiteX71" fmla="*/ 4495366 w 5741575"/>
              <a:gd name="connsiteY71" fmla="*/ 271618 h 955271"/>
              <a:gd name="connsiteX72" fmla="*/ 4517347 w 5741575"/>
              <a:gd name="connsiteY72" fmla="*/ 275639 h 955271"/>
              <a:gd name="connsiteX73" fmla="*/ 4546116 w 5741575"/>
              <a:gd name="connsiteY73" fmla="*/ 268568 h 955271"/>
              <a:gd name="connsiteX74" fmla="*/ 4661259 w 5741575"/>
              <a:gd name="connsiteY74" fmla="*/ 238966 h 955271"/>
              <a:gd name="connsiteX75" fmla="*/ 4750403 w 5741575"/>
              <a:gd name="connsiteY75" fmla="*/ 204364 h 955271"/>
              <a:gd name="connsiteX76" fmla="*/ 4867614 w 5741575"/>
              <a:gd name="connsiteY76" fmla="*/ 208668 h 955271"/>
              <a:gd name="connsiteX77" fmla="*/ 4937036 w 5741575"/>
              <a:gd name="connsiteY77" fmla="*/ 195446 h 955271"/>
              <a:gd name="connsiteX78" fmla="*/ 5047626 w 5741575"/>
              <a:gd name="connsiteY78" fmla="*/ 149604 h 955271"/>
              <a:gd name="connsiteX79" fmla="*/ 5200247 w 5741575"/>
              <a:gd name="connsiteY79" fmla="*/ 142695 h 955271"/>
              <a:gd name="connsiteX80" fmla="*/ 5235691 w 5741575"/>
              <a:gd name="connsiteY80" fmla="*/ 173330 h 955271"/>
              <a:gd name="connsiteX81" fmla="*/ 5280133 w 5741575"/>
              <a:gd name="connsiteY81" fmla="*/ 189342 h 955271"/>
              <a:gd name="connsiteX82" fmla="*/ 5291963 w 5741575"/>
              <a:gd name="connsiteY82" fmla="*/ 139446 h 955271"/>
              <a:gd name="connsiteX83" fmla="*/ 5418472 w 5741575"/>
              <a:gd name="connsiteY83" fmla="*/ 89163 h 955271"/>
              <a:gd name="connsiteX84" fmla="*/ 5482354 w 5741575"/>
              <a:gd name="connsiteY84" fmla="*/ 69470 h 955271"/>
              <a:gd name="connsiteX85" fmla="*/ 5583280 w 5741575"/>
              <a:gd name="connsiteY85" fmla="*/ 49787 h 955271"/>
              <a:gd name="connsiteX86" fmla="*/ 5613766 w 5741575"/>
              <a:gd name="connsiteY86" fmla="*/ 41855 h 955271"/>
              <a:gd name="connsiteX87" fmla="*/ 5684952 w 5741575"/>
              <a:gd name="connsiteY87" fmla="*/ 26088 h 955271"/>
              <a:gd name="connsiteX88" fmla="*/ 5741575 w 5741575"/>
              <a:gd name="connsiteY8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0426 w 5741575"/>
              <a:gd name="connsiteY22" fmla="*/ 721810 h 955271"/>
              <a:gd name="connsiteX23" fmla="*/ 1306771 w 5741575"/>
              <a:gd name="connsiteY23" fmla="*/ 717936 h 955271"/>
              <a:gd name="connsiteX24" fmla="*/ 1374314 w 5741575"/>
              <a:gd name="connsiteY24" fmla="*/ 688815 h 955271"/>
              <a:gd name="connsiteX25" fmla="*/ 1378034 w 5741575"/>
              <a:gd name="connsiteY25" fmla="*/ 685842 h 955271"/>
              <a:gd name="connsiteX26" fmla="*/ 1395604 w 5741575"/>
              <a:gd name="connsiteY26" fmla="*/ 680460 h 955271"/>
              <a:gd name="connsiteX27" fmla="*/ 1397206 w 5741575"/>
              <a:gd name="connsiteY27" fmla="*/ 670793 h 955271"/>
              <a:gd name="connsiteX28" fmla="*/ 1494753 w 5741575"/>
              <a:gd name="connsiteY28" fmla="*/ 644686 h 955271"/>
              <a:gd name="connsiteX29" fmla="*/ 1616217 w 5741575"/>
              <a:gd name="connsiteY29" fmla="*/ 622107 h 955271"/>
              <a:gd name="connsiteX30" fmla="*/ 1710928 w 5741575"/>
              <a:gd name="connsiteY30" fmla="*/ 600666 h 955271"/>
              <a:gd name="connsiteX31" fmla="*/ 1743718 w 5741575"/>
              <a:gd name="connsiteY31" fmla="*/ 584327 h 955271"/>
              <a:gd name="connsiteX32" fmla="*/ 1873778 w 5741575"/>
              <a:gd name="connsiteY32" fmla="*/ 530130 h 955271"/>
              <a:gd name="connsiteX33" fmla="*/ 1988411 w 5741575"/>
              <a:gd name="connsiteY33" fmla="*/ 491599 h 955271"/>
              <a:gd name="connsiteX34" fmla="*/ 2085507 w 5741575"/>
              <a:gd name="connsiteY34" fmla="*/ 498527 h 955271"/>
              <a:gd name="connsiteX35" fmla="*/ 2090767 w 5741575"/>
              <a:gd name="connsiteY35" fmla="*/ 490616 h 955271"/>
              <a:gd name="connsiteX36" fmla="*/ 2151143 w 5741575"/>
              <a:gd name="connsiteY36" fmla="*/ 478332 h 955271"/>
              <a:gd name="connsiteX37" fmla="*/ 2378710 w 5741575"/>
              <a:gd name="connsiteY37" fmla="*/ 477570 h 955271"/>
              <a:gd name="connsiteX38" fmla="*/ 2496256 w 5741575"/>
              <a:gd name="connsiteY38" fmla="*/ 452396 h 955271"/>
              <a:gd name="connsiteX39" fmla="*/ 2535387 w 5741575"/>
              <a:gd name="connsiteY39" fmla="*/ 436645 h 955271"/>
              <a:gd name="connsiteX40" fmla="*/ 2601109 w 5741575"/>
              <a:gd name="connsiteY40" fmla="*/ 410678 h 955271"/>
              <a:gd name="connsiteX41" fmla="*/ 2643855 w 5741575"/>
              <a:gd name="connsiteY41" fmla="*/ 374482 h 955271"/>
              <a:gd name="connsiteX42" fmla="*/ 2657726 w 5741575"/>
              <a:gd name="connsiteY42" fmla="*/ 365841 h 955271"/>
              <a:gd name="connsiteX43" fmla="*/ 2687125 w 5741575"/>
              <a:gd name="connsiteY43" fmla="*/ 366820 h 955271"/>
              <a:gd name="connsiteX44" fmla="*/ 2697479 w 5741575"/>
              <a:gd name="connsiteY44" fmla="*/ 361430 h 955271"/>
              <a:gd name="connsiteX45" fmla="*/ 2701547 w 5741575"/>
              <a:gd name="connsiteY45" fmla="*/ 361545 h 955271"/>
              <a:gd name="connsiteX46" fmla="*/ 2711054 w 5741575"/>
              <a:gd name="connsiteY46" fmla="*/ 360597 h 955271"/>
              <a:gd name="connsiteX47" fmla="*/ 2710438 w 5741575"/>
              <a:gd name="connsiteY47" fmla="*/ 366958 h 955271"/>
              <a:gd name="connsiteX48" fmla="*/ 2722936 w 5741575"/>
              <a:gd name="connsiteY48" fmla="*/ 377633 h 955271"/>
              <a:gd name="connsiteX49" fmla="*/ 2777227 w 5741575"/>
              <a:gd name="connsiteY49" fmla="*/ 368972 h 955271"/>
              <a:gd name="connsiteX50" fmla="*/ 2779510 w 5741575"/>
              <a:gd name="connsiteY50" fmla="*/ 361652 h 955271"/>
              <a:gd name="connsiteX51" fmla="*/ 2786278 w 5741575"/>
              <a:gd name="connsiteY51" fmla="*/ 359869 h 955271"/>
              <a:gd name="connsiteX52" fmla="*/ 2792101 w 5741575"/>
              <a:gd name="connsiteY52" fmla="*/ 365927 h 955271"/>
              <a:gd name="connsiteX53" fmla="*/ 2885545 w 5741575"/>
              <a:gd name="connsiteY53" fmla="*/ 372818 h 955271"/>
              <a:gd name="connsiteX54" fmla="*/ 3009558 w 5741575"/>
              <a:gd name="connsiteY54" fmla="*/ 370573 h 955271"/>
              <a:gd name="connsiteX55" fmla="*/ 3095010 w 5741575"/>
              <a:gd name="connsiteY55" fmla="*/ 332454 h 955271"/>
              <a:gd name="connsiteX56" fmla="*/ 3103742 w 5741575"/>
              <a:gd name="connsiteY56" fmla="*/ 337974 h 955271"/>
              <a:gd name="connsiteX57" fmla="*/ 3165093 w 5741575"/>
              <a:gd name="connsiteY57" fmla="*/ 329459 h 955271"/>
              <a:gd name="connsiteX58" fmla="*/ 3373785 w 5741575"/>
              <a:gd name="connsiteY58" fmla="*/ 255680 h 955271"/>
              <a:gd name="connsiteX59" fmla="*/ 3493851 w 5741575"/>
              <a:gd name="connsiteY59" fmla="*/ 240255 h 955271"/>
              <a:gd name="connsiteX60" fmla="*/ 3537470 w 5741575"/>
              <a:gd name="connsiteY60" fmla="*/ 241867 h 955271"/>
              <a:gd name="connsiteX61" fmla="*/ 3610489 w 5741575"/>
              <a:gd name="connsiteY61" fmla="*/ 244128 h 955271"/>
              <a:gd name="connsiteX62" fmla="*/ 3667539 w 5741575"/>
              <a:gd name="connsiteY62" fmla="*/ 263271 h 955271"/>
              <a:gd name="connsiteX63" fmla="*/ 3727614 w 5741575"/>
              <a:gd name="connsiteY63" fmla="*/ 258245 h 955271"/>
              <a:gd name="connsiteX64" fmla="*/ 3738369 w 5741575"/>
              <a:gd name="connsiteY64" fmla="*/ 234506 h 955271"/>
              <a:gd name="connsiteX65" fmla="*/ 3803670 w 5741575"/>
              <a:gd name="connsiteY65" fmla="*/ 236457 h 955271"/>
              <a:gd name="connsiteX66" fmla="*/ 3903080 w 5741575"/>
              <a:gd name="connsiteY66" fmla="*/ 241890 h 955271"/>
              <a:gd name="connsiteX67" fmla="*/ 4114838 w 5741575"/>
              <a:gd name="connsiteY67" fmla="*/ 238165 h 955271"/>
              <a:gd name="connsiteX68" fmla="*/ 4271023 w 5741575"/>
              <a:gd name="connsiteY68" fmla="*/ 241959 h 955271"/>
              <a:gd name="connsiteX69" fmla="*/ 4367397 w 5741575"/>
              <a:gd name="connsiteY69" fmla="*/ 271442 h 955271"/>
              <a:gd name="connsiteX70" fmla="*/ 4495366 w 5741575"/>
              <a:gd name="connsiteY70" fmla="*/ 271618 h 955271"/>
              <a:gd name="connsiteX71" fmla="*/ 4517347 w 5741575"/>
              <a:gd name="connsiteY71" fmla="*/ 275639 h 955271"/>
              <a:gd name="connsiteX72" fmla="*/ 4546116 w 5741575"/>
              <a:gd name="connsiteY72" fmla="*/ 268568 h 955271"/>
              <a:gd name="connsiteX73" fmla="*/ 4661259 w 5741575"/>
              <a:gd name="connsiteY73" fmla="*/ 238966 h 955271"/>
              <a:gd name="connsiteX74" fmla="*/ 4750403 w 5741575"/>
              <a:gd name="connsiteY74" fmla="*/ 204364 h 955271"/>
              <a:gd name="connsiteX75" fmla="*/ 4867614 w 5741575"/>
              <a:gd name="connsiteY75" fmla="*/ 208668 h 955271"/>
              <a:gd name="connsiteX76" fmla="*/ 4937036 w 5741575"/>
              <a:gd name="connsiteY76" fmla="*/ 195446 h 955271"/>
              <a:gd name="connsiteX77" fmla="*/ 5047626 w 5741575"/>
              <a:gd name="connsiteY77" fmla="*/ 149604 h 955271"/>
              <a:gd name="connsiteX78" fmla="*/ 5200247 w 5741575"/>
              <a:gd name="connsiteY78" fmla="*/ 142695 h 955271"/>
              <a:gd name="connsiteX79" fmla="*/ 5235691 w 5741575"/>
              <a:gd name="connsiteY79" fmla="*/ 173330 h 955271"/>
              <a:gd name="connsiteX80" fmla="*/ 5280133 w 5741575"/>
              <a:gd name="connsiteY80" fmla="*/ 189342 h 955271"/>
              <a:gd name="connsiteX81" fmla="*/ 5291963 w 5741575"/>
              <a:gd name="connsiteY81" fmla="*/ 139446 h 955271"/>
              <a:gd name="connsiteX82" fmla="*/ 5418472 w 5741575"/>
              <a:gd name="connsiteY82" fmla="*/ 89163 h 955271"/>
              <a:gd name="connsiteX83" fmla="*/ 5482354 w 5741575"/>
              <a:gd name="connsiteY83" fmla="*/ 69470 h 955271"/>
              <a:gd name="connsiteX84" fmla="*/ 5583280 w 5741575"/>
              <a:gd name="connsiteY84" fmla="*/ 49787 h 955271"/>
              <a:gd name="connsiteX85" fmla="*/ 5613766 w 5741575"/>
              <a:gd name="connsiteY85" fmla="*/ 41855 h 955271"/>
              <a:gd name="connsiteX86" fmla="*/ 5684952 w 5741575"/>
              <a:gd name="connsiteY86" fmla="*/ 26088 h 955271"/>
              <a:gd name="connsiteX87" fmla="*/ 5741575 w 5741575"/>
              <a:gd name="connsiteY8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306771 w 5741575"/>
              <a:gd name="connsiteY22" fmla="*/ 717936 h 955271"/>
              <a:gd name="connsiteX23" fmla="*/ 1374314 w 5741575"/>
              <a:gd name="connsiteY23" fmla="*/ 688815 h 955271"/>
              <a:gd name="connsiteX24" fmla="*/ 1378034 w 5741575"/>
              <a:gd name="connsiteY24" fmla="*/ 685842 h 955271"/>
              <a:gd name="connsiteX25" fmla="*/ 1395604 w 5741575"/>
              <a:gd name="connsiteY25" fmla="*/ 680460 h 955271"/>
              <a:gd name="connsiteX26" fmla="*/ 1397206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374314 w 5741575"/>
              <a:gd name="connsiteY23" fmla="*/ 688815 h 955271"/>
              <a:gd name="connsiteX24" fmla="*/ 1378034 w 5741575"/>
              <a:gd name="connsiteY24" fmla="*/ 685842 h 955271"/>
              <a:gd name="connsiteX25" fmla="*/ 1395604 w 5741575"/>
              <a:gd name="connsiteY25" fmla="*/ 680460 h 955271"/>
              <a:gd name="connsiteX26" fmla="*/ 1397206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374314 w 5741575"/>
              <a:gd name="connsiteY23" fmla="*/ 688815 h 955271"/>
              <a:gd name="connsiteX24" fmla="*/ 1378034 w 5741575"/>
              <a:gd name="connsiteY24" fmla="*/ 685842 h 955271"/>
              <a:gd name="connsiteX25" fmla="*/ 1395604 w 5741575"/>
              <a:gd name="connsiteY25" fmla="*/ 680460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374314 w 5741575"/>
              <a:gd name="connsiteY23" fmla="*/ 688815 h 955271"/>
              <a:gd name="connsiteX24" fmla="*/ 1378034 w 5741575"/>
              <a:gd name="connsiteY24" fmla="*/ 685842 h 955271"/>
              <a:gd name="connsiteX25" fmla="*/ 1435833 w 5741575"/>
              <a:gd name="connsiteY25" fmla="*/ 857427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374314 w 5741575"/>
              <a:gd name="connsiteY23" fmla="*/ 688815 h 955271"/>
              <a:gd name="connsiteX24" fmla="*/ 1342834 w 5741575"/>
              <a:gd name="connsiteY24" fmla="*/ 753906 h 955271"/>
              <a:gd name="connsiteX25" fmla="*/ 1435833 w 5741575"/>
              <a:gd name="connsiteY25" fmla="*/ 857427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42834 w 5741575"/>
              <a:gd name="connsiteY24" fmla="*/ 753906 h 955271"/>
              <a:gd name="connsiteX25" fmla="*/ 1435833 w 5741575"/>
              <a:gd name="connsiteY25" fmla="*/ 857427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435833 w 5741575"/>
              <a:gd name="connsiteY25" fmla="*/ 857427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22936 w 5741575"/>
              <a:gd name="connsiteY47" fmla="*/ 377633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77227 w 5741575"/>
              <a:gd name="connsiteY47" fmla="*/ 368972 h 955271"/>
              <a:gd name="connsiteX48" fmla="*/ 2779510 w 5741575"/>
              <a:gd name="connsiteY48" fmla="*/ 361652 h 955271"/>
              <a:gd name="connsiteX49" fmla="*/ 2786278 w 5741575"/>
              <a:gd name="connsiteY49" fmla="*/ 359869 h 955271"/>
              <a:gd name="connsiteX50" fmla="*/ 2792101 w 5741575"/>
              <a:gd name="connsiteY50" fmla="*/ 365927 h 955271"/>
              <a:gd name="connsiteX51" fmla="*/ 2885545 w 5741575"/>
              <a:gd name="connsiteY51" fmla="*/ 372818 h 955271"/>
              <a:gd name="connsiteX52" fmla="*/ 3009558 w 5741575"/>
              <a:gd name="connsiteY52" fmla="*/ 370573 h 955271"/>
              <a:gd name="connsiteX53" fmla="*/ 3095010 w 5741575"/>
              <a:gd name="connsiteY53" fmla="*/ 332454 h 955271"/>
              <a:gd name="connsiteX54" fmla="*/ 3103742 w 5741575"/>
              <a:gd name="connsiteY54" fmla="*/ 337974 h 955271"/>
              <a:gd name="connsiteX55" fmla="*/ 3165093 w 5741575"/>
              <a:gd name="connsiteY55" fmla="*/ 329459 h 955271"/>
              <a:gd name="connsiteX56" fmla="*/ 3373785 w 5741575"/>
              <a:gd name="connsiteY56" fmla="*/ 255680 h 955271"/>
              <a:gd name="connsiteX57" fmla="*/ 3493851 w 5741575"/>
              <a:gd name="connsiteY57" fmla="*/ 240255 h 955271"/>
              <a:gd name="connsiteX58" fmla="*/ 3537470 w 5741575"/>
              <a:gd name="connsiteY58" fmla="*/ 241867 h 955271"/>
              <a:gd name="connsiteX59" fmla="*/ 3610489 w 5741575"/>
              <a:gd name="connsiteY59" fmla="*/ 244128 h 955271"/>
              <a:gd name="connsiteX60" fmla="*/ 3667539 w 5741575"/>
              <a:gd name="connsiteY60" fmla="*/ 263271 h 955271"/>
              <a:gd name="connsiteX61" fmla="*/ 3727614 w 5741575"/>
              <a:gd name="connsiteY61" fmla="*/ 258245 h 955271"/>
              <a:gd name="connsiteX62" fmla="*/ 3738369 w 5741575"/>
              <a:gd name="connsiteY62" fmla="*/ 234506 h 955271"/>
              <a:gd name="connsiteX63" fmla="*/ 3803670 w 5741575"/>
              <a:gd name="connsiteY63" fmla="*/ 236457 h 955271"/>
              <a:gd name="connsiteX64" fmla="*/ 3903080 w 5741575"/>
              <a:gd name="connsiteY64" fmla="*/ 241890 h 955271"/>
              <a:gd name="connsiteX65" fmla="*/ 4114838 w 5741575"/>
              <a:gd name="connsiteY65" fmla="*/ 238165 h 955271"/>
              <a:gd name="connsiteX66" fmla="*/ 4271023 w 5741575"/>
              <a:gd name="connsiteY66" fmla="*/ 241959 h 955271"/>
              <a:gd name="connsiteX67" fmla="*/ 4367397 w 5741575"/>
              <a:gd name="connsiteY67" fmla="*/ 271442 h 955271"/>
              <a:gd name="connsiteX68" fmla="*/ 4495366 w 5741575"/>
              <a:gd name="connsiteY68" fmla="*/ 271618 h 955271"/>
              <a:gd name="connsiteX69" fmla="*/ 4517347 w 5741575"/>
              <a:gd name="connsiteY69" fmla="*/ 275639 h 955271"/>
              <a:gd name="connsiteX70" fmla="*/ 4546116 w 5741575"/>
              <a:gd name="connsiteY70" fmla="*/ 268568 h 955271"/>
              <a:gd name="connsiteX71" fmla="*/ 4661259 w 5741575"/>
              <a:gd name="connsiteY71" fmla="*/ 238966 h 955271"/>
              <a:gd name="connsiteX72" fmla="*/ 4750403 w 5741575"/>
              <a:gd name="connsiteY72" fmla="*/ 204364 h 955271"/>
              <a:gd name="connsiteX73" fmla="*/ 4867614 w 5741575"/>
              <a:gd name="connsiteY73" fmla="*/ 208668 h 955271"/>
              <a:gd name="connsiteX74" fmla="*/ 4937036 w 5741575"/>
              <a:gd name="connsiteY74" fmla="*/ 195446 h 955271"/>
              <a:gd name="connsiteX75" fmla="*/ 5047626 w 5741575"/>
              <a:gd name="connsiteY75" fmla="*/ 149604 h 955271"/>
              <a:gd name="connsiteX76" fmla="*/ 5200247 w 5741575"/>
              <a:gd name="connsiteY76" fmla="*/ 142695 h 955271"/>
              <a:gd name="connsiteX77" fmla="*/ 5235691 w 5741575"/>
              <a:gd name="connsiteY77" fmla="*/ 173330 h 955271"/>
              <a:gd name="connsiteX78" fmla="*/ 5280133 w 5741575"/>
              <a:gd name="connsiteY78" fmla="*/ 189342 h 955271"/>
              <a:gd name="connsiteX79" fmla="*/ 5291963 w 5741575"/>
              <a:gd name="connsiteY79" fmla="*/ 139446 h 955271"/>
              <a:gd name="connsiteX80" fmla="*/ 5418472 w 5741575"/>
              <a:gd name="connsiteY80" fmla="*/ 89163 h 955271"/>
              <a:gd name="connsiteX81" fmla="*/ 5482354 w 5741575"/>
              <a:gd name="connsiteY81" fmla="*/ 69470 h 955271"/>
              <a:gd name="connsiteX82" fmla="*/ 5583280 w 5741575"/>
              <a:gd name="connsiteY82" fmla="*/ 49787 h 955271"/>
              <a:gd name="connsiteX83" fmla="*/ 5613766 w 5741575"/>
              <a:gd name="connsiteY83" fmla="*/ 41855 h 955271"/>
              <a:gd name="connsiteX84" fmla="*/ 5684952 w 5741575"/>
              <a:gd name="connsiteY84" fmla="*/ 26088 h 955271"/>
              <a:gd name="connsiteX85" fmla="*/ 5741575 w 5741575"/>
              <a:gd name="connsiteY85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11050 w 5741575"/>
              <a:gd name="connsiteY47" fmla="*/ 358572 h 955271"/>
              <a:gd name="connsiteX48" fmla="*/ 2777227 w 5741575"/>
              <a:gd name="connsiteY48" fmla="*/ 368972 h 955271"/>
              <a:gd name="connsiteX49" fmla="*/ 2779510 w 5741575"/>
              <a:gd name="connsiteY49" fmla="*/ 361652 h 955271"/>
              <a:gd name="connsiteX50" fmla="*/ 2786278 w 5741575"/>
              <a:gd name="connsiteY50" fmla="*/ 359869 h 955271"/>
              <a:gd name="connsiteX51" fmla="*/ 2792101 w 5741575"/>
              <a:gd name="connsiteY51" fmla="*/ 365927 h 955271"/>
              <a:gd name="connsiteX52" fmla="*/ 2885545 w 5741575"/>
              <a:gd name="connsiteY52" fmla="*/ 372818 h 955271"/>
              <a:gd name="connsiteX53" fmla="*/ 3009558 w 5741575"/>
              <a:gd name="connsiteY53" fmla="*/ 370573 h 955271"/>
              <a:gd name="connsiteX54" fmla="*/ 3095010 w 5741575"/>
              <a:gd name="connsiteY54" fmla="*/ 332454 h 955271"/>
              <a:gd name="connsiteX55" fmla="*/ 3103742 w 5741575"/>
              <a:gd name="connsiteY55" fmla="*/ 337974 h 955271"/>
              <a:gd name="connsiteX56" fmla="*/ 3165093 w 5741575"/>
              <a:gd name="connsiteY56" fmla="*/ 329459 h 955271"/>
              <a:gd name="connsiteX57" fmla="*/ 3373785 w 5741575"/>
              <a:gd name="connsiteY57" fmla="*/ 255680 h 955271"/>
              <a:gd name="connsiteX58" fmla="*/ 3493851 w 5741575"/>
              <a:gd name="connsiteY58" fmla="*/ 240255 h 955271"/>
              <a:gd name="connsiteX59" fmla="*/ 3537470 w 5741575"/>
              <a:gd name="connsiteY59" fmla="*/ 241867 h 955271"/>
              <a:gd name="connsiteX60" fmla="*/ 3610489 w 5741575"/>
              <a:gd name="connsiteY60" fmla="*/ 244128 h 955271"/>
              <a:gd name="connsiteX61" fmla="*/ 3667539 w 5741575"/>
              <a:gd name="connsiteY61" fmla="*/ 263271 h 955271"/>
              <a:gd name="connsiteX62" fmla="*/ 3727614 w 5741575"/>
              <a:gd name="connsiteY62" fmla="*/ 258245 h 955271"/>
              <a:gd name="connsiteX63" fmla="*/ 3738369 w 5741575"/>
              <a:gd name="connsiteY63" fmla="*/ 234506 h 955271"/>
              <a:gd name="connsiteX64" fmla="*/ 3803670 w 5741575"/>
              <a:gd name="connsiteY64" fmla="*/ 236457 h 955271"/>
              <a:gd name="connsiteX65" fmla="*/ 3903080 w 5741575"/>
              <a:gd name="connsiteY65" fmla="*/ 241890 h 955271"/>
              <a:gd name="connsiteX66" fmla="*/ 4114838 w 5741575"/>
              <a:gd name="connsiteY66" fmla="*/ 238165 h 955271"/>
              <a:gd name="connsiteX67" fmla="*/ 4271023 w 5741575"/>
              <a:gd name="connsiteY67" fmla="*/ 241959 h 955271"/>
              <a:gd name="connsiteX68" fmla="*/ 4367397 w 5741575"/>
              <a:gd name="connsiteY68" fmla="*/ 271442 h 955271"/>
              <a:gd name="connsiteX69" fmla="*/ 4495366 w 5741575"/>
              <a:gd name="connsiteY69" fmla="*/ 271618 h 955271"/>
              <a:gd name="connsiteX70" fmla="*/ 4517347 w 5741575"/>
              <a:gd name="connsiteY70" fmla="*/ 275639 h 955271"/>
              <a:gd name="connsiteX71" fmla="*/ 4546116 w 5741575"/>
              <a:gd name="connsiteY71" fmla="*/ 268568 h 955271"/>
              <a:gd name="connsiteX72" fmla="*/ 4661259 w 5741575"/>
              <a:gd name="connsiteY72" fmla="*/ 238966 h 955271"/>
              <a:gd name="connsiteX73" fmla="*/ 4750403 w 5741575"/>
              <a:gd name="connsiteY73" fmla="*/ 204364 h 955271"/>
              <a:gd name="connsiteX74" fmla="*/ 4867614 w 5741575"/>
              <a:gd name="connsiteY74" fmla="*/ 208668 h 955271"/>
              <a:gd name="connsiteX75" fmla="*/ 4937036 w 5741575"/>
              <a:gd name="connsiteY75" fmla="*/ 195446 h 955271"/>
              <a:gd name="connsiteX76" fmla="*/ 5047626 w 5741575"/>
              <a:gd name="connsiteY76" fmla="*/ 149604 h 955271"/>
              <a:gd name="connsiteX77" fmla="*/ 5200247 w 5741575"/>
              <a:gd name="connsiteY77" fmla="*/ 142695 h 955271"/>
              <a:gd name="connsiteX78" fmla="*/ 5235691 w 5741575"/>
              <a:gd name="connsiteY78" fmla="*/ 173330 h 955271"/>
              <a:gd name="connsiteX79" fmla="*/ 5280133 w 5741575"/>
              <a:gd name="connsiteY79" fmla="*/ 189342 h 955271"/>
              <a:gd name="connsiteX80" fmla="*/ 5291963 w 5741575"/>
              <a:gd name="connsiteY80" fmla="*/ 139446 h 955271"/>
              <a:gd name="connsiteX81" fmla="*/ 5418472 w 5741575"/>
              <a:gd name="connsiteY81" fmla="*/ 89163 h 955271"/>
              <a:gd name="connsiteX82" fmla="*/ 5482354 w 5741575"/>
              <a:gd name="connsiteY82" fmla="*/ 69470 h 955271"/>
              <a:gd name="connsiteX83" fmla="*/ 5583280 w 5741575"/>
              <a:gd name="connsiteY83" fmla="*/ 49787 h 955271"/>
              <a:gd name="connsiteX84" fmla="*/ 5613766 w 5741575"/>
              <a:gd name="connsiteY84" fmla="*/ 41855 h 955271"/>
              <a:gd name="connsiteX85" fmla="*/ 5684952 w 5741575"/>
              <a:gd name="connsiteY85" fmla="*/ 26088 h 955271"/>
              <a:gd name="connsiteX86" fmla="*/ 5741575 w 5741575"/>
              <a:gd name="connsiteY86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10438 w 5741575"/>
              <a:gd name="connsiteY46" fmla="*/ 366958 h 955271"/>
              <a:gd name="connsiteX47" fmla="*/ 2777227 w 5741575"/>
              <a:gd name="connsiteY47" fmla="*/ 368972 h 955271"/>
              <a:gd name="connsiteX48" fmla="*/ 2779510 w 5741575"/>
              <a:gd name="connsiteY48" fmla="*/ 361652 h 955271"/>
              <a:gd name="connsiteX49" fmla="*/ 2786278 w 5741575"/>
              <a:gd name="connsiteY49" fmla="*/ 359869 h 955271"/>
              <a:gd name="connsiteX50" fmla="*/ 2792101 w 5741575"/>
              <a:gd name="connsiteY50" fmla="*/ 365927 h 955271"/>
              <a:gd name="connsiteX51" fmla="*/ 2885545 w 5741575"/>
              <a:gd name="connsiteY51" fmla="*/ 372818 h 955271"/>
              <a:gd name="connsiteX52" fmla="*/ 3009558 w 5741575"/>
              <a:gd name="connsiteY52" fmla="*/ 370573 h 955271"/>
              <a:gd name="connsiteX53" fmla="*/ 3095010 w 5741575"/>
              <a:gd name="connsiteY53" fmla="*/ 332454 h 955271"/>
              <a:gd name="connsiteX54" fmla="*/ 3103742 w 5741575"/>
              <a:gd name="connsiteY54" fmla="*/ 337974 h 955271"/>
              <a:gd name="connsiteX55" fmla="*/ 3165093 w 5741575"/>
              <a:gd name="connsiteY55" fmla="*/ 329459 h 955271"/>
              <a:gd name="connsiteX56" fmla="*/ 3373785 w 5741575"/>
              <a:gd name="connsiteY56" fmla="*/ 255680 h 955271"/>
              <a:gd name="connsiteX57" fmla="*/ 3493851 w 5741575"/>
              <a:gd name="connsiteY57" fmla="*/ 240255 h 955271"/>
              <a:gd name="connsiteX58" fmla="*/ 3537470 w 5741575"/>
              <a:gd name="connsiteY58" fmla="*/ 241867 h 955271"/>
              <a:gd name="connsiteX59" fmla="*/ 3610489 w 5741575"/>
              <a:gd name="connsiteY59" fmla="*/ 244128 h 955271"/>
              <a:gd name="connsiteX60" fmla="*/ 3667539 w 5741575"/>
              <a:gd name="connsiteY60" fmla="*/ 263271 h 955271"/>
              <a:gd name="connsiteX61" fmla="*/ 3727614 w 5741575"/>
              <a:gd name="connsiteY61" fmla="*/ 258245 h 955271"/>
              <a:gd name="connsiteX62" fmla="*/ 3738369 w 5741575"/>
              <a:gd name="connsiteY62" fmla="*/ 234506 h 955271"/>
              <a:gd name="connsiteX63" fmla="*/ 3803670 w 5741575"/>
              <a:gd name="connsiteY63" fmla="*/ 236457 h 955271"/>
              <a:gd name="connsiteX64" fmla="*/ 3903080 w 5741575"/>
              <a:gd name="connsiteY64" fmla="*/ 241890 h 955271"/>
              <a:gd name="connsiteX65" fmla="*/ 4114838 w 5741575"/>
              <a:gd name="connsiteY65" fmla="*/ 238165 h 955271"/>
              <a:gd name="connsiteX66" fmla="*/ 4271023 w 5741575"/>
              <a:gd name="connsiteY66" fmla="*/ 241959 h 955271"/>
              <a:gd name="connsiteX67" fmla="*/ 4367397 w 5741575"/>
              <a:gd name="connsiteY67" fmla="*/ 271442 h 955271"/>
              <a:gd name="connsiteX68" fmla="*/ 4495366 w 5741575"/>
              <a:gd name="connsiteY68" fmla="*/ 271618 h 955271"/>
              <a:gd name="connsiteX69" fmla="*/ 4517347 w 5741575"/>
              <a:gd name="connsiteY69" fmla="*/ 275639 h 955271"/>
              <a:gd name="connsiteX70" fmla="*/ 4546116 w 5741575"/>
              <a:gd name="connsiteY70" fmla="*/ 268568 h 955271"/>
              <a:gd name="connsiteX71" fmla="*/ 4661259 w 5741575"/>
              <a:gd name="connsiteY71" fmla="*/ 238966 h 955271"/>
              <a:gd name="connsiteX72" fmla="*/ 4750403 w 5741575"/>
              <a:gd name="connsiteY72" fmla="*/ 204364 h 955271"/>
              <a:gd name="connsiteX73" fmla="*/ 4867614 w 5741575"/>
              <a:gd name="connsiteY73" fmla="*/ 208668 h 955271"/>
              <a:gd name="connsiteX74" fmla="*/ 4937036 w 5741575"/>
              <a:gd name="connsiteY74" fmla="*/ 195446 h 955271"/>
              <a:gd name="connsiteX75" fmla="*/ 5047626 w 5741575"/>
              <a:gd name="connsiteY75" fmla="*/ 149604 h 955271"/>
              <a:gd name="connsiteX76" fmla="*/ 5200247 w 5741575"/>
              <a:gd name="connsiteY76" fmla="*/ 142695 h 955271"/>
              <a:gd name="connsiteX77" fmla="*/ 5235691 w 5741575"/>
              <a:gd name="connsiteY77" fmla="*/ 173330 h 955271"/>
              <a:gd name="connsiteX78" fmla="*/ 5280133 w 5741575"/>
              <a:gd name="connsiteY78" fmla="*/ 189342 h 955271"/>
              <a:gd name="connsiteX79" fmla="*/ 5291963 w 5741575"/>
              <a:gd name="connsiteY79" fmla="*/ 139446 h 955271"/>
              <a:gd name="connsiteX80" fmla="*/ 5418472 w 5741575"/>
              <a:gd name="connsiteY80" fmla="*/ 89163 h 955271"/>
              <a:gd name="connsiteX81" fmla="*/ 5482354 w 5741575"/>
              <a:gd name="connsiteY81" fmla="*/ 69470 h 955271"/>
              <a:gd name="connsiteX82" fmla="*/ 5583280 w 5741575"/>
              <a:gd name="connsiteY82" fmla="*/ 49787 h 955271"/>
              <a:gd name="connsiteX83" fmla="*/ 5613766 w 5741575"/>
              <a:gd name="connsiteY83" fmla="*/ 41855 h 955271"/>
              <a:gd name="connsiteX84" fmla="*/ 5684952 w 5741575"/>
              <a:gd name="connsiteY84" fmla="*/ 26088 h 955271"/>
              <a:gd name="connsiteX85" fmla="*/ 5741575 w 5741575"/>
              <a:gd name="connsiteY85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77227 w 5741575"/>
              <a:gd name="connsiteY46" fmla="*/ 368972 h 955271"/>
              <a:gd name="connsiteX47" fmla="*/ 2779510 w 5741575"/>
              <a:gd name="connsiteY47" fmla="*/ 361652 h 955271"/>
              <a:gd name="connsiteX48" fmla="*/ 2786278 w 5741575"/>
              <a:gd name="connsiteY48" fmla="*/ 359869 h 955271"/>
              <a:gd name="connsiteX49" fmla="*/ 2792101 w 5741575"/>
              <a:gd name="connsiteY49" fmla="*/ 365927 h 955271"/>
              <a:gd name="connsiteX50" fmla="*/ 2885545 w 5741575"/>
              <a:gd name="connsiteY50" fmla="*/ 372818 h 955271"/>
              <a:gd name="connsiteX51" fmla="*/ 3009558 w 5741575"/>
              <a:gd name="connsiteY51" fmla="*/ 370573 h 955271"/>
              <a:gd name="connsiteX52" fmla="*/ 3095010 w 5741575"/>
              <a:gd name="connsiteY52" fmla="*/ 332454 h 955271"/>
              <a:gd name="connsiteX53" fmla="*/ 3103742 w 5741575"/>
              <a:gd name="connsiteY53" fmla="*/ 337974 h 955271"/>
              <a:gd name="connsiteX54" fmla="*/ 3165093 w 5741575"/>
              <a:gd name="connsiteY54" fmla="*/ 329459 h 955271"/>
              <a:gd name="connsiteX55" fmla="*/ 3373785 w 5741575"/>
              <a:gd name="connsiteY55" fmla="*/ 255680 h 955271"/>
              <a:gd name="connsiteX56" fmla="*/ 3493851 w 5741575"/>
              <a:gd name="connsiteY56" fmla="*/ 240255 h 955271"/>
              <a:gd name="connsiteX57" fmla="*/ 3537470 w 5741575"/>
              <a:gd name="connsiteY57" fmla="*/ 241867 h 955271"/>
              <a:gd name="connsiteX58" fmla="*/ 3610489 w 5741575"/>
              <a:gd name="connsiteY58" fmla="*/ 244128 h 955271"/>
              <a:gd name="connsiteX59" fmla="*/ 3667539 w 5741575"/>
              <a:gd name="connsiteY59" fmla="*/ 263271 h 955271"/>
              <a:gd name="connsiteX60" fmla="*/ 3727614 w 5741575"/>
              <a:gd name="connsiteY60" fmla="*/ 258245 h 955271"/>
              <a:gd name="connsiteX61" fmla="*/ 3738369 w 5741575"/>
              <a:gd name="connsiteY61" fmla="*/ 234506 h 955271"/>
              <a:gd name="connsiteX62" fmla="*/ 3803670 w 5741575"/>
              <a:gd name="connsiteY62" fmla="*/ 236457 h 955271"/>
              <a:gd name="connsiteX63" fmla="*/ 3903080 w 5741575"/>
              <a:gd name="connsiteY63" fmla="*/ 241890 h 955271"/>
              <a:gd name="connsiteX64" fmla="*/ 4114838 w 5741575"/>
              <a:gd name="connsiteY64" fmla="*/ 238165 h 955271"/>
              <a:gd name="connsiteX65" fmla="*/ 4271023 w 5741575"/>
              <a:gd name="connsiteY65" fmla="*/ 241959 h 955271"/>
              <a:gd name="connsiteX66" fmla="*/ 4367397 w 5741575"/>
              <a:gd name="connsiteY66" fmla="*/ 271442 h 955271"/>
              <a:gd name="connsiteX67" fmla="*/ 4495366 w 5741575"/>
              <a:gd name="connsiteY67" fmla="*/ 271618 h 955271"/>
              <a:gd name="connsiteX68" fmla="*/ 4517347 w 5741575"/>
              <a:gd name="connsiteY68" fmla="*/ 275639 h 955271"/>
              <a:gd name="connsiteX69" fmla="*/ 4546116 w 5741575"/>
              <a:gd name="connsiteY69" fmla="*/ 268568 h 955271"/>
              <a:gd name="connsiteX70" fmla="*/ 4661259 w 5741575"/>
              <a:gd name="connsiteY70" fmla="*/ 238966 h 955271"/>
              <a:gd name="connsiteX71" fmla="*/ 4750403 w 5741575"/>
              <a:gd name="connsiteY71" fmla="*/ 204364 h 955271"/>
              <a:gd name="connsiteX72" fmla="*/ 4867614 w 5741575"/>
              <a:gd name="connsiteY72" fmla="*/ 208668 h 955271"/>
              <a:gd name="connsiteX73" fmla="*/ 4937036 w 5741575"/>
              <a:gd name="connsiteY73" fmla="*/ 195446 h 955271"/>
              <a:gd name="connsiteX74" fmla="*/ 5047626 w 5741575"/>
              <a:gd name="connsiteY74" fmla="*/ 149604 h 955271"/>
              <a:gd name="connsiteX75" fmla="*/ 5200247 w 5741575"/>
              <a:gd name="connsiteY75" fmla="*/ 142695 h 955271"/>
              <a:gd name="connsiteX76" fmla="*/ 5235691 w 5741575"/>
              <a:gd name="connsiteY76" fmla="*/ 173330 h 955271"/>
              <a:gd name="connsiteX77" fmla="*/ 5280133 w 5741575"/>
              <a:gd name="connsiteY77" fmla="*/ 189342 h 955271"/>
              <a:gd name="connsiteX78" fmla="*/ 5291963 w 5741575"/>
              <a:gd name="connsiteY78" fmla="*/ 139446 h 955271"/>
              <a:gd name="connsiteX79" fmla="*/ 5418472 w 5741575"/>
              <a:gd name="connsiteY79" fmla="*/ 89163 h 955271"/>
              <a:gd name="connsiteX80" fmla="*/ 5482354 w 5741575"/>
              <a:gd name="connsiteY80" fmla="*/ 69470 h 955271"/>
              <a:gd name="connsiteX81" fmla="*/ 5583280 w 5741575"/>
              <a:gd name="connsiteY81" fmla="*/ 49787 h 955271"/>
              <a:gd name="connsiteX82" fmla="*/ 5613766 w 5741575"/>
              <a:gd name="connsiteY82" fmla="*/ 41855 h 955271"/>
              <a:gd name="connsiteX83" fmla="*/ 5684952 w 5741575"/>
              <a:gd name="connsiteY83" fmla="*/ 26088 h 955271"/>
              <a:gd name="connsiteX84" fmla="*/ 5741575 w 5741575"/>
              <a:gd name="connsiteY84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77227 w 5741575"/>
              <a:gd name="connsiteY46" fmla="*/ 368972 h 955271"/>
              <a:gd name="connsiteX47" fmla="*/ 2779510 w 5741575"/>
              <a:gd name="connsiteY47" fmla="*/ 361652 h 955271"/>
              <a:gd name="connsiteX48" fmla="*/ 2786278 w 5741575"/>
              <a:gd name="connsiteY48" fmla="*/ 359869 h 955271"/>
              <a:gd name="connsiteX49" fmla="*/ 2885545 w 5741575"/>
              <a:gd name="connsiteY49" fmla="*/ 372818 h 955271"/>
              <a:gd name="connsiteX50" fmla="*/ 3009558 w 5741575"/>
              <a:gd name="connsiteY50" fmla="*/ 370573 h 955271"/>
              <a:gd name="connsiteX51" fmla="*/ 3095010 w 5741575"/>
              <a:gd name="connsiteY51" fmla="*/ 332454 h 955271"/>
              <a:gd name="connsiteX52" fmla="*/ 3103742 w 5741575"/>
              <a:gd name="connsiteY52" fmla="*/ 337974 h 955271"/>
              <a:gd name="connsiteX53" fmla="*/ 3165093 w 5741575"/>
              <a:gd name="connsiteY53" fmla="*/ 329459 h 955271"/>
              <a:gd name="connsiteX54" fmla="*/ 3373785 w 5741575"/>
              <a:gd name="connsiteY54" fmla="*/ 255680 h 955271"/>
              <a:gd name="connsiteX55" fmla="*/ 3493851 w 5741575"/>
              <a:gd name="connsiteY55" fmla="*/ 240255 h 955271"/>
              <a:gd name="connsiteX56" fmla="*/ 3537470 w 5741575"/>
              <a:gd name="connsiteY56" fmla="*/ 241867 h 955271"/>
              <a:gd name="connsiteX57" fmla="*/ 3610489 w 5741575"/>
              <a:gd name="connsiteY57" fmla="*/ 244128 h 955271"/>
              <a:gd name="connsiteX58" fmla="*/ 3667539 w 5741575"/>
              <a:gd name="connsiteY58" fmla="*/ 263271 h 955271"/>
              <a:gd name="connsiteX59" fmla="*/ 3727614 w 5741575"/>
              <a:gd name="connsiteY59" fmla="*/ 258245 h 955271"/>
              <a:gd name="connsiteX60" fmla="*/ 3738369 w 5741575"/>
              <a:gd name="connsiteY60" fmla="*/ 234506 h 955271"/>
              <a:gd name="connsiteX61" fmla="*/ 3803670 w 5741575"/>
              <a:gd name="connsiteY61" fmla="*/ 236457 h 955271"/>
              <a:gd name="connsiteX62" fmla="*/ 3903080 w 5741575"/>
              <a:gd name="connsiteY62" fmla="*/ 241890 h 955271"/>
              <a:gd name="connsiteX63" fmla="*/ 4114838 w 5741575"/>
              <a:gd name="connsiteY63" fmla="*/ 238165 h 955271"/>
              <a:gd name="connsiteX64" fmla="*/ 4271023 w 5741575"/>
              <a:gd name="connsiteY64" fmla="*/ 241959 h 955271"/>
              <a:gd name="connsiteX65" fmla="*/ 4367397 w 5741575"/>
              <a:gd name="connsiteY65" fmla="*/ 271442 h 955271"/>
              <a:gd name="connsiteX66" fmla="*/ 4495366 w 5741575"/>
              <a:gd name="connsiteY66" fmla="*/ 271618 h 955271"/>
              <a:gd name="connsiteX67" fmla="*/ 4517347 w 5741575"/>
              <a:gd name="connsiteY67" fmla="*/ 275639 h 955271"/>
              <a:gd name="connsiteX68" fmla="*/ 4546116 w 5741575"/>
              <a:gd name="connsiteY68" fmla="*/ 268568 h 955271"/>
              <a:gd name="connsiteX69" fmla="*/ 4661259 w 5741575"/>
              <a:gd name="connsiteY69" fmla="*/ 238966 h 955271"/>
              <a:gd name="connsiteX70" fmla="*/ 4750403 w 5741575"/>
              <a:gd name="connsiteY70" fmla="*/ 204364 h 955271"/>
              <a:gd name="connsiteX71" fmla="*/ 4867614 w 5741575"/>
              <a:gd name="connsiteY71" fmla="*/ 208668 h 955271"/>
              <a:gd name="connsiteX72" fmla="*/ 4937036 w 5741575"/>
              <a:gd name="connsiteY72" fmla="*/ 195446 h 955271"/>
              <a:gd name="connsiteX73" fmla="*/ 5047626 w 5741575"/>
              <a:gd name="connsiteY73" fmla="*/ 149604 h 955271"/>
              <a:gd name="connsiteX74" fmla="*/ 5200247 w 5741575"/>
              <a:gd name="connsiteY74" fmla="*/ 142695 h 955271"/>
              <a:gd name="connsiteX75" fmla="*/ 5235691 w 5741575"/>
              <a:gd name="connsiteY75" fmla="*/ 173330 h 955271"/>
              <a:gd name="connsiteX76" fmla="*/ 5280133 w 5741575"/>
              <a:gd name="connsiteY76" fmla="*/ 189342 h 955271"/>
              <a:gd name="connsiteX77" fmla="*/ 5291963 w 5741575"/>
              <a:gd name="connsiteY77" fmla="*/ 139446 h 955271"/>
              <a:gd name="connsiteX78" fmla="*/ 5418472 w 5741575"/>
              <a:gd name="connsiteY78" fmla="*/ 89163 h 955271"/>
              <a:gd name="connsiteX79" fmla="*/ 5482354 w 5741575"/>
              <a:gd name="connsiteY79" fmla="*/ 69470 h 955271"/>
              <a:gd name="connsiteX80" fmla="*/ 5583280 w 5741575"/>
              <a:gd name="connsiteY80" fmla="*/ 49787 h 955271"/>
              <a:gd name="connsiteX81" fmla="*/ 5613766 w 5741575"/>
              <a:gd name="connsiteY81" fmla="*/ 41855 h 955271"/>
              <a:gd name="connsiteX82" fmla="*/ 5684952 w 5741575"/>
              <a:gd name="connsiteY82" fmla="*/ 26088 h 955271"/>
              <a:gd name="connsiteX83" fmla="*/ 5741575 w 5741575"/>
              <a:gd name="connsiteY83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77227 w 5741575"/>
              <a:gd name="connsiteY46" fmla="*/ 368972 h 955271"/>
              <a:gd name="connsiteX47" fmla="*/ 2779510 w 5741575"/>
              <a:gd name="connsiteY47" fmla="*/ 361652 h 955271"/>
              <a:gd name="connsiteX48" fmla="*/ 2885545 w 5741575"/>
              <a:gd name="connsiteY48" fmla="*/ 372818 h 955271"/>
              <a:gd name="connsiteX49" fmla="*/ 3009558 w 5741575"/>
              <a:gd name="connsiteY49" fmla="*/ 370573 h 955271"/>
              <a:gd name="connsiteX50" fmla="*/ 3095010 w 5741575"/>
              <a:gd name="connsiteY50" fmla="*/ 332454 h 955271"/>
              <a:gd name="connsiteX51" fmla="*/ 3103742 w 5741575"/>
              <a:gd name="connsiteY51" fmla="*/ 337974 h 955271"/>
              <a:gd name="connsiteX52" fmla="*/ 3165093 w 5741575"/>
              <a:gd name="connsiteY52" fmla="*/ 329459 h 955271"/>
              <a:gd name="connsiteX53" fmla="*/ 3373785 w 5741575"/>
              <a:gd name="connsiteY53" fmla="*/ 255680 h 955271"/>
              <a:gd name="connsiteX54" fmla="*/ 3493851 w 5741575"/>
              <a:gd name="connsiteY54" fmla="*/ 240255 h 955271"/>
              <a:gd name="connsiteX55" fmla="*/ 3537470 w 5741575"/>
              <a:gd name="connsiteY55" fmla="*/ 241867 h 955271"/>
              <a:gd name="connsiteX56" fmla="*/ 3610489 w 5741575"/>
              <a:gd name="connsiteY56" fmla="*/ 244128 h 955271"/>
              <a:gd name="connsiteX57" fmla="*/ 3667539 w 5741575"/>
              <a:gd name="connsiteY57" fmla="*/ 263271 h 955271"/>
              <a:gd name="connsiteX58" fmla="*/ 3727614 w 5741575"/>
              <a:gd name="connsiteY58" fmla="*/ 258245 h 955271"/>
              <a:gd name="connsiteX59" fmla="*/ 3738369 w 5741575"/>
              <a:gd name="connsiteY59" fmla="*/ 234506 h 955271"/>
              <a:gd name="connsiteX60" fmla="*/ 3803670 w 5741575"/>
              <a:gd name="connsiteY60" fmla="*/ 236457 h 955271"/>
              <a:gd name="connsiteX61" fmla="*/ 3903080 w 5741575"/>
              <a:gd name="connsiteY61" fmla="*/ 241890 h 955271"/>
              <a:gd name="connsiteX62" fmla="*/ 4114838 w 5741575"/>
              <a:gd name="connsiteY62" fmla="*/ 238165 h 955271"/>
              <a:gd name="connsiteX63" fmla="*/ 4271023 w 5741575"/>
              <a:gd name="connsiteY63" fmla="*/ 241959 h 955271"/>
              <a:gd name="connsiteX64" fmla="*/ 4367397 w 5741575"/>
              <a:gd name="connsiteY64" fmla="*/ 271442 h 955271"/>
              <a:gd name="connsiteX65" fmla="*/ 4495366 w 5741575"/>
              <a:gd name="connsiteY65" fmla="*/ 271618 h 955271"/>
              <a:gd name="connsiteX66" fmla="*/ 4517347 w 5741575"/>
              <a:gd name="connsiteY66" fmla="*/ 275639 h 955271"/>
              <a:gd name="connsiteX67" fmla="*/ 4546116 w 5741575"/>
              <a:gd name="connsiteY67" fmla="*/ 268568 h 955271"/>
              <a:gd name="connsiteX68" fmla="*/ 4661259 w 5741575"/>
              <a:gd name="connsiteY68" fmla="*/ 238966 h 955271"/>
              <a:gd name="connsiteX69" fmla="*/ 4750403 w 5741575"/>
              <a:gd name="connsiteY69" fmla="*/ 204364 h 955271"/>
              <a:gd name="connsiteX70" fmla="*/ 4867614 w 5741575"/>
              <a:gd name="connsiteY70" fmla="*/ 208668 h 955271"/>
              <a:gd name="connsiteX71" fmla="*/ 4937036 w 5741575"/>
              <a:gd name="connsiteY71" fmla="*/ 195446 h 955271"/>
              <a:gd name="connsiteX72" fmla="*/ 5047626 w 5741575"/>
              <a:gd name="connsiteY72" fmla="*/ 149604 h 955271"/>
              <a:gd name="connsiteX73" fmla="*/ 5200247 w 5741575"/>
              <a:gd name="connsiteY73" fmla="*/ 142695 h 955271"/>
              <a:gd name="connsiteX74" fmla="*/ 5235691 w 5741575"/>
              <a:gd name="connsiteY74" fmla="*/ 173330 h 955271"/>
              <a:gd name="connsiteX75" fmla="*/ 5280133 w 5741575"/>
              <a:gd name="connsiteY75" fmla="*/ 189342 h 955271"/>
              <a:gd name="connsiteX76" fmla="*/ 5291963 w 5741575"/>
              <a:gd name="connsiteY76" fmla="*/ 139446 h 955271"/>
              <a:gd name="connsiteX77" fmla="*/ 5418472 w 5741575"/>
              <a:gd name="connsiteY77" fmla="*/ 89163 h 955271"/>
              <a:gd name="connsiteX78" fmla="*/ 5482354 w 5741575"/>
              <a:gd name="connsiteY78" fmla="*/ 69470 h 955271"/>
              <a:gd name="connsiteX79" fmla="*/ 5583280 w 5741575"/>
              <a:gd name="connsiteY79" fmla="*/ 49787 h 955271"/>
              <a:gd name="connsiteX80" fmla="*/ 5613766 w 5741575"/>
              <a:gd name="connsiteY80" fmla="*/ 41855 h 955271"/>
              <a:gd name="connsiteX81" fmla="*/ 5684952 w 5741575"/>
              <a:gd name="connsiteY81" fmla="*/ 26088 h 955271"/>
              <a:gd name="connsiteX82" fmla="*/ 5741575 w 5741575"/>
              <a:gd name="connsiteY82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11054 w 5741575"/>
              <a:gd name="connsiteY45" fmla="*/ 360597 h 955271"/>
              <a:gd name="connsiteX46" fmla="*/ 2777227 w 5741575"/>
              <a:gd name="connsiteY46" fmla="*/ 368972 h 955271"/>
              <a:gd name="connsiteX47" fmla="*/ 2824768 w 5741575"/>
              <a:gd name="connsiteY47" fmla="*/ 361652 h 955271"/>
              <a:gd name="connsiteX48" fmla="*/ 2885545 w 5741575"/>
              <a:gd name="connsiteY48" fmla="*/ 372818 h 955271"/>
              <a:gd name="connsiteX49" fmla="*/ 3009558 w 5741575"/>
              <a:gd name="connsiteY49" fmla="*/ 370573 h 955271"/>
              <a:gd name="connsiteX50" fmla="*/ 3095010 w 5741575"/>
              <a:gd name="connsiteY50" fmla="*/ 332454 h 955271"/>
              <a:gd name="connsiteX51" fmla="*/ 3103742 w 5741575"/>
              <a:gd name="connsiteY51" fmla="*/ 337974 h 955271"/>
              <a:gd name="connsiteX52" fmla="*/ 3165093 w 5741575"/>
              <a:gd name="connsiteY52" fmla="*/ 329459 h 955271"/>
              <a:gd name="connsiteX53" fmla="*/ 3373785 w 5741575"/>
              <a:gd name="connsiteY53" fmla="*/ 255680 h 955271"/>
              <a:gd name="connsiteX54" fmla="*/ 3493851 w 5741575"/>
              <a:gd name="connsiteY54" fmla="*/ 240255 h 955271"/>
              <a:gd name="connsiteX55" fmla="*/ 3537470 w 5741575"/>
              <a:gd name="connsiteY55" fmla="*/ 241867 h 955271"/>
              <a:gd name="connsiteX56" fmla="*/ 3610489 w 5741575"/>
              <a:gd name="connsiteY56" fmla="*/ 244128 h 955271"/>
              <a:gd name="connsiteX57" fmla="*/ 3667539 w 5741575"/>
              <a:gd name="connsiteY57" fmla="*/ 263271 h 955271"/>
              <a:gd name="connsiteX58" fmla="*/ 3727614 w 5741575"/>
              <a:gd name="connsiteY58" fmla="*/ 258245 h 955271"/>
              <a:gd name="connsiteX59" fmla="*/ 3738369 w 5741575"/>
              <a:gd name="connsiteY59" fmla="*/ 234506 h 955271"/>
              <a:gd name="connsiteX60" fmla="*/ 3803670 w 5741575"/>
              <a:gd name="connsiteY60" fmla="*/ 236457 h 955271"/>
              <a:gd name="connsiteX61" fmla="*/ 3903080 w 5741575"/>
              <a:gd name="connsiteY61" fmla="*/ 241890 h 955271"/>
              <a:gd name="connsiteX62" fmla="*/ 4114838 w 5741575"/>
              <a:gd name="connsiteY62" fmla="*/ 238165 h 955271"/>
              <a:gd name="connsiteX63" fmla="*/ 4271023 w 5741575"/>
              <a:gd name="connsiteY63" fmla="*/ 241959 h 955271"/>
              <a:gd name="connsiteX64" fmla="*/ 4367397 w 5741575"/>
              <a:gd name="connsiteY64" fmla="*/ 271442 h 955271"/>
              <a:gd name="connsiteX65" fmla="*/ 4495366 w 5741575"/>
              <a:gd name="connsiteY65" fmla="*/ 271618 h 955271"/>
              <a:gd name="connsiteX66" fmla="*/ 4517347 w 5741575"/>
              <a:gd name="connsiteY66" fmla="*/ 275639 h 955271"/>
              <a:gd name="connsiteX67" fmla="*/ 4546116 w 5741575"/>
              <a:gd name="connsiteY67" fmla="*/ 268568 h 955271"/>
              <a:gd name="connsiteX68" fmla="*/ 4661259 w 5741575"/>
              <a:gd name="connsiteY68" fmla="*/ 238966 h 955271"/>
              <a:gd name="connsiteX69" fmla="*/ 4750403 w 5741575"/>
              <a:gd name="connsiteY69" fmla="*/ 204364 h 955271"/>
              <a:gd name="connsiteX70" fmla="*/ 4867614 w 5741575"/>
              <a:gd name="connsiteY70" fmla="*/ 208668 h 955271"/>
              <a:gd name="connsiteX71" fmla="*/ 4937036 w 5741575"/>
              <a:gd name="connsiteY71" fmla="*/ 195446 h 955271"/>
              <a:gd name="connsiteX72" fmla="*/ 5047626 w 5741575"/>
              <a:gd name="connsiteY72" fmla="*/ 149604 h 955271"/>
              <a:gd name="connsiteX73" fmla="*/ 5200247 w 5741575"/>
              <a:gd name="connsiteY73" fmla="*/ 142695 h 955271"/>
              <a:gd name="connsiteX74" fmla="*/ 5235691 w 5741575"/>
              <a:gd name="connsiteY74" fmla="*/ 173330 h 955271"/>
              <a:gd name="connsiteX75" fmla="*/ 5280133 w 5741575"/>
              <a:gd name="connsiteY75" fmla="*/ 189342 h 955271"/>
              <a:gd name="connsiteX76" fmla="*/ 5291963 w 5741575"/>
              <a:gd name="connsiteY76" fmla="*/ 139446 h 955271"/>
              <a:gd name="connsiteX77" fmla="*/ 5418472 w 5741575"/>
              <a:gd name="connsiteY77" fmla="*/ 89163 h 955271"/>
              <a:gd name="connsiteX78" fmla="*/ 5482354 w 5741575"/>
              <a:gd name="connsiteY78" fmla="*/ 69470 h 955271"/>
              <a:gd name="connsiteX79" fmla="*/ 5583280 w 5741575"/>
              <a:gd name="connsiteY79" fmla="*/ 49787 h 955271"/>
              <a:gd name="connsiteX80" fmla="*/ 5613766 w 5741575"/>
              <a:gd name="connsiteY80" fmla="*/ 41855 h 955271"/>
              <a:gd name="connsiteX81" fmla="*/ 5684952 w 5741575"/>
              <a:gd name="connsiteY81" fmla="*/ 26088 h 955271"/>
              <a:gd name="connsiteX82" fmla="*/ 5741575 w 5741575"/>
              <a:gd name="connsiteY82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01547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47626 w 5741575"/>
              <a:gd name="connsiteY71" fmla="*/ 149604 h 955271"/>
              <a:gd name="connsiteX72" fmla="*/ 5200247 w 5741575"/>
              <a:gd name="connsiteY72" fmla="*/ 142695 h 955271"/>
              <a:gd name="connsiteX73" fmla="*/ 5235691 w 5741575"/>
              <a:gd name="connsiteY73" fmla="*/ 173330 h 955271"/>
              <a:gd name="connsiteX74" fmla="*/ 5280133 w 5741575"/>
              <a:gd name="connsiteY74" fmla="*/ 189342 h 955271"/>
              <a:gd name="connsiteX75" fmla="*/ 5291963 w 5741575"/>
              <a:gd name="connsiteY75" fmla="*/ 139446 h 955271"/>
              <a:gd name="connsiteX76" fmla="*/ 5418472 w 5741575"/>
              <a:gd name="connsiteY76" fmla="*/ 89163 h 955271"/>
              <a:gd name="connsiteX77" fmla="*/ 5482354 w 5741575"/>
              <a:gd name="connsiteY77" fmla="*/ 69470 h 955271"/>
              <a:gd name="connsiteX78" fmla="*/ 5583280 w 5741575"/>
              <a:gd name="connsiteY78" fmla="*/ 49787 h 955271"/>
              <a:gd name="connsiteX79" fmla="*/ 5613766 w 5741575"/>
              <a:gd name="connsiteY79" fmla="*/ 41855 h 955271"/>
              <a:gd name="connsiteX80" fmla="*/ 5684952 w 5741575"/>
              <a:gd name="connsiteY80" fmla="*/ 26088 h 955271"/>
              <a:gd name="connsiteX81" fmla="*/ 5741575 w 5741575"/>
              <a:gd name="connsiteY8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47626 w 5741575"/>
              <a:gd name="connsiteY71" fmla="*/ 149604 h 955271"/>
              <a:gd name="connsiteX72" fmla="*/ 5200247 w 5741575"/>
              <a:gd name="connsiteY72" fmla="*/ 142695 h 955271"/>
              <a:gd name="connsiteX73" fmla="*/ 5235691 w 5741575"/>
              <a:gd name="connsiteY73" fmla="*/ 173330 h 955271"/>
              <a:gd name="connsiteX74" fmla="*/ 5280133 w 5741575"/>
              <a:gd name="connsiteY74" fmla="*/ 189342 h 955271"/>
              <a:gd name="connsiteX75" fmla="*/ 5291963 w 5741575"/>
              <a:gd name="connsiteY75" fmla="*/ 139446 h 955271"/>
              <a:gd name="connsiteX76" fmla="*/ 5418472 w 5741575"/>
              <a:gd name="connsiteY76" fmla="*/ 89163 h 955271"/>
              <a:gd name="connsiteX77" fmla="*/ 5482354 w 5741575"/>
              <a:gd name="connsiteY77" fmla="*/ 69470 h 955271"/>
              <a:gd name="connsiteX78" fmla="*/ 5583280 w 5741575"/>
              <a:gd name="connsiteY78" fmla="*/ 49787 h 955271"/>
              <a:gd name="connsiteX79" fmla="*/ 5613766 w 5741575"/>
              <a:gd name="connsiteY79" fmla="*/ 41855 h 955271"/>
              <a:gd name="connsiteX80" fmla="*/ 5684952 w 5741575"/>
              <a:gd name="connsiteY80" fmla="*/ 26088 h 955271"/>
              <a:gd name="connsiteX81" fmla="*/ 5741575 w 5741575"/>
              <a:gd name="connsiteY81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47626 w 5741575"/>
              <a:gd name="connsiteY71" fmla="*/ 149604 h 955271"/>
              <a:gd name="connsiteX72" fmla="*/ 5200247 w 5741575"/>
              <a:gd name="connsiteY72" fmla="*/ 142695 h 955271"/>
              <a:gd name="connsiteX73" fmla="*/ 5235691 w 5741575"/>
              <a:gd name="connsiteY73" fmla="*/ 173330 h 955271"/>
              <a:gd name="connsiteX74" fmla="*/ 5291963 w 5741575"/>
              <a:gd name="connsiteY74" fmla="*/ 139446 h 955271"/>
              <a:gd name="connsiteX75" fmla="*/ 5418472 w 5741575"/>
              <a:gd name="connsiteY75" fmla="*/ 89163 h 955271"/>
              <a:gd name="connsiteX76" fmla="*/ 5482354 w 5741575"/>
              <a:gd name="connsiteY76" fmla="*/ 69470 h 955271"/>
              <a:gd name="connsiteX77" fmla="*/ 5583280 w 5741575"/>
              <a:gd name="connsiteY77" fmla="*/ 49787 h 955271"/>
              <a:gd name="connsiteX78" fmla="*/ 5613766 w 5741575"/>
              <a:gd name="connsiteY78" fmla="*/ 41855 h 955271"/>
              <a:gd name="connsiteX79" fmla="*/ 5684952 w 5741575"/>
              <a:gd name="connsiteY79" fmla="*/ 26088 h 955271"/>
              <a:gd name="connsiteX80" fmla="*/ 5741575 w 5741575"/>
              <a:gd name="connsiteY80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47626 w 5741575"/>
              <a:gd name="connsiteY71" fmla="*/ 149604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67740 w 5741575"/>
              <a:gd name="connsiteY71" fmla="*/ 172293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65093 w 5741575"/>
              <a:gd name="connsiteY51" fmla="*/ 329459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67740 w 5741575"/>
              <a:gd name="connsiteY71" fmla="*/ 172293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03742 w 5741575"/>
              <a:gd name="connsiteY50" fmla="*/ 337974 h 955271"/>
              <a:gd name="connsiteX51" fmla="*/ 3195264 w 5741575"/>
              <a:gd name="connsiteY51" fmla="*/ 293158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67740 w 5741575"/>
              <a:gd name="connsiteY71" fmla="*/ 172293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31718 w 5741575"/>
              <a:gd name="connsiteY44" fmla="*/ 361545 h 955271"/>
              <a:gd name="connsiteX45" fmla="*/ 2777227 w 5741575"/>
              <a:gd name="connsiteY45" fmla="*/ 368972 h 955271"/>
              <a:gd name="connsiteX46" fmla="*/ 2824768 w 5741575"/>
              <a:gd name="connsiteY46" fmla="*/ 361652 h 955271"/>
              <a:gd name="connsiteX47" fmla="*/ 2885545 w 5741575"/>
              <a:gd name="connsiteY47" fmla="*/ 372818 h 955271"/>
              <a:gd name="connsiteX48" fmla="*/ 3009558 w 5741575"/>
              <a:gd name="connsiteY48" fmla="*/ 370573 h 955271"/>
              <a:gd name="connsiteX49" fmla="*/ 3095010 w 5741575"/>
              <a:gd name="connsiteY49" fmla="*/ 332454 h 955271"/>
              <a:gd name="connsiteX50" fmla="*/ 3148998 w 5741575"/>
              <a:gd name="connsiteY50" fmla="*/ 315286 h 955271"/>
              <a:gd name="connsiteX51" fmla="*/ 3195264 w 5741575"/>
              <a:gd name="connsiteY51" fmla="*/ 293158 h 955271"/>
              <a:gd name="connsiteX52" fmla="*/ 3373785 w 5741575"/>
              <a:gd name="connsiteY52" fmla="*/ 255680 h 955271"/>
              <a:gd name="connsiteX53" fmla="*/ 3493851 w 5741575"/>
              <a:gd name="connsiteY53" fmla="*/ 240255 h 955271"/>
              <a:gd name="connsiteX54" fmla="*/ 3537470 w 5741575"/>
              <a:gd name="connsiteY54" fmla="*/ 241867 h 955271"/>
              <a:gd name="connsiteX55" fmla="*/ 3610489 w 5741575"/>
              <a:gd name="connsiteY55" fmla="*/ 244128 h 955271"/>
              <a:gd name="connsiteX56" fmla="*/ 3667539 w 5741575"/>
              <a:gd name="connsiteY56" fmla="*/ 263271 h 955271"/>
              <a:gd name="connsiteX57" fmla="*/ 3727614 w 5741575"/>
              <a:gd name="connsiteY57" fmla="*/ 258245 h 955271"/>
              <a:gd name="connsiteX58" fmla="*/ 3738369 w 5741575"/>
              <a:gd name="connsiteY58" fmla="*/ 234506 h 955271"/>
              <a:gd name="connsiteX59" fmla="*/ 3803670 w 5741575"/>
              <a:gd name="connsiteY59" fmla="*/ 236457 h 955271"/>
              <a:gd name="connsiteX60" fmla="*/ 3903080 w 5741575"/>
              <a:gd name="connsiteY60" fmla="*/ 241890 h 955271"/>
              <a:gd name="connsiteX61" fmla="*/ 4114838 w 5741575"/>
              <a:gd name="connsiteY61" fmla="*/ 238165 h 955271"/>
              <a:gd name="connsiteX62" fmla="*/ 4271023 w 5741575"/>
              <a:gd name="connsiteY62" fmla="*/ 241959 h 955271"/>
              <a:gd name="connsiteX63" fmla="*/ 4367397 w 5741575"/>
              <a:gd name="connsiteY63" fmla="*/ 271442 h 955271"/>
              <a:gd name="connsiteX64" fmla="*/ 4495366 w 5741575"/>
              <a:gd name="connsiteY64" fmla="*/ 271618 h 955271"/>
              <a:gd name="connsiteX65" fmla="*/ 4517347 w 5741575"/>
              <a:gd name="connsiteY65" fmla="*/ 275639 h 955271"/>
              <a:gd name="connsiteX66" fmla="*/ 4546116 w 5741575"/>
              <a:gd name="connsiteY66" fmla="*/ 268568 h 955271"/>
              <a:gd name="connsiteX67" fmla="*/ 4661259 w 5741575"/>
              <a:gd name="connsiteY67" fmla="*/ 238966 h 955271"/>
              <a:gd name="connsiteX68" fmla="*/ 4750403 w 5741575"/>
              <a:gd name="connsiteY68" fmla="*/ 204364 h 955271"/>
              <a:gd name="connsiteX69" fmla="*/ 4867614 w 5741575"/>
              <a:gd name="connsiteY69" fmla="*/ 208668 h 955271"/>
              <a:gd name="connsiteX70" fmla="*/ 4937036 w 5741575"/>
              <a:gd name="connsiteY70" fmla="*/ 195446 h 955271"/>
              <a:gd name="connsiteX71" fmla="*/ 5067740 w 5741575"/>
              <a:gd name="connsiteY71" fmla="*/ 172293 h 955271"/>
              <a:gd name="connsiteX72" fmla="*/ 5200247 w 5741575"/>
              <a:gd name="connsiteY72" fmla="*/ 142695 h 955271"/>
              <a:gd name="connsiteX73" fmla="*/ 5291963 w 5741575"/>
              <a:gd name="connsiteY73" fmla="*/ 139446 h 955271"/>
              <a:gd name="connsiteX74" fmla="*/ 5418472 w 5741575"/>
              <a:gd name="connsiteY74" fmla="*/ 89163 h 955271"/>
              <a:gd name="connsiteX75" fmla="*/ 5482354 w 5741575"/>
              <a:gd name="connsiteY75" fmla="*/ 69470 h 955271"/>
              <a:gd name="connsiteX76" fmla="*/ 5583280 w 5741575"/>
              <a:gd name="connsiteY76" fmla="*/ 49787 h 955271"/>
              <a:gd name="connsiteX77" fmla="*/ 5613766 w 5741575"/>
              <a:gd name="connsiteY77" fmla="*/ 41855 h 955271"/>
              <a:gd name="connsiteX78" fmla="*/ 5684952 w 5741575"/>
              <a:gd name="connsiteY78" fmla="*/ 26088 h 955271"/>
              <a:gd name="connsiteX79" fmla="*/ 5741575 w 5741575"/>
              <a:gd name="connsiteY79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697479 w 5741575"/>
              <a:gd name="connsiteY43" fmla="*/ 361430 h 955271"/>
              <a:gd name="connsiteX44" fmla="*/ 2777227 w 5741575"/>
              <a:gd name="connsiteY44" fmla="*/ 368972 h 955271"/>
              <a:gd name="connsiteX45" fmla="*/ 2824768 w 5741575"/>
              <a:gd name="connsiteY45" fmla="*/ 361652 h 955271"/>
              <a:gd name="connsiteX46" fmla="*/ 2885545 w 5741575"/>
              <a:gd name="connsiteY46" fmla="*/ 372818 h 955271"/>
              <a:gd name="connsiteX47" fmla="*/ 3009558 w 5741575"/>
              <a:gd name="connsiteY47" fmla="*/ 370573 h 955271"/>
              <a:gd name="connsiteX48" fmla="*/ 3095010 w 5741575"/>
              <a:gd name="connsiteY48" fmla="*/ 332454 h 955271"/>
              <a:gd name="connsiteX49" fmla="*/ 3148998 w 5741575"/>
              <a:gd name="connsiteY49" fmla="*/ 315286 h 955271"/>
              <a:gd name="connsiteX50" fmla="*/ 3195264 w 5741575"/>
              <a:gd name="connsiteY50" fmla="*/ 293158 h 955271"/>
              <a:gd name="connsiteX51" fmla="*/ 3373785 w 5741575"/>
              <a:gd name="connsiteY51" fmla="*/ 255680 h 955271"/>
              <a:gd name="connsiteX52" fmla="*/ 3493851 w 5741575"/>
              <a:gd name="connsiteY52" fmla="*/ 240255 h 955271"/>
              <a:gd name="connsiteX53" fmla="*/ 3537470 w 5741575"/>
              <a:gd name="connsiteY53" fmla="*/ 241867 h 955271"/>
              <a:gd name="connsiteX54" fmla="*/ 3610489 w 5741575"/>
              <a:gd name="connsiteY54" fmla="*/ 244128 h 955271"/>
              <a:gd name="connsiteX55" fmla="*/ 3667539 w 5741575"/>
              <a:gd name="connsiteY55" fmla="*/ 263271 h 955271"/>
              <a:gd name="connsiteX56" fmla="*/ 3727614 w 5741575"/>
              <a:gd name="connsiteY56" fmla="*/ 258245 h 955271"/>
              <a:gd name="connsiteX57" fmla="*/ 3738369 w 5741575"/>
              <a:gd name="connsiteY57" fmla="*/ 234506 h 955271"/>
              <a:gd name="connsiteX58" fmla="*/ 3803670 w 5741575"/>
              <a:gd name="connsiteY58" fmla="*/ 236457 h 955271"/>
              <a:gd name="connsiteX59" fmla="*/ 3903080 w 5741575"/>
              <a:gd name="connsiteY59" fmla="*/ 241890 h 955271"/>
              <a:gd name="connsiteX60" fmla="*/ 4114838 w 5741575"/>
              <a:gd name="connsiteY60" fmla="*/ 238165 h 955271"/>
              <a:gd name="connsiteX61" fmla="*/ 4271023 w 5741575"/>
              <a:gd name="connsiteY61" fmla="*/ 241959 h 955271"/>
              <a:gd name="connsiteX62" fmla="*/ 4367397 w 5741575"/>
              <a:gd name="connsiteY62" fmla="*/ 271442 h 955271"/>
              <a:gd name="connsiteX63" fmla="*/ 4495366 w 5741575"/>
              <a:gd name="connsiteY63" fmla="*/ 271618 h 955271"/>
              <a:gd name="connsiteX64" fmla="*/ 4517347 w 5741575"/>
              <a:gd name="connsiteY64" fmla="*/ 275639 h 955271"/>
              <a:gd name="connsiteX65" fmla="*/ 4546116 w 5741575"/>
              <a:gd name="connsiteY65" fmla="*/ 268568 h 955271"/>
              <a:gd name="connsiteX66" fmla="*/ 4661259 w 5741575"/>
              <a:gd name="connsiteY66" fmla="*/ 238966 h 955271"/>
              <a:gd name="connsiteX67" fmla="*/ 4750403 w 5741575"/>
              <a:gd name="connsiteY67" fmla="*/ 204364 h 955271"/>
              <a:gd name="connsiteX68" fmla="*/ 4867614 w 5741575"/>
              <a:gd name="connsiteY68" fmla="*/ 208668 h 955271"/>
              <a:gd name="connsiteX69" fmla="*/ 4937036 w 5741575"/>
              <a:gd name="connsiteY69" fmla="*/ 195446 h 955271"/>
              <a:gd name="connsiteX70" fmla="*/ 5067740 w 5741575"/>
              <a:gd name="connsiteY70" fmla="*/ 172293 h 955271"/>
              <a:gd name="connsiteX71" fmla="*/ 5200247 w 5741575"/>
              <a:gd name="connsiteY71" fmla="*/ 142695 h 955271"/>
              <a:gd name="connsiteX72" fmla="*/ 5291963 w 5741575"/>
              <a:gd name="connsiteY72" fmla="*/ 139446 h 955271"/>
              <a:gd name="connsiteX73" fmla="*/ 5418472 w 5741575"/>
              <a:gd name="connsiteY73" fmla="*/ 89163 h 955271"/>
              <a:gd name="connsiteX74" fmla="*/ 5482354 w 5741575"/>
              <a:gd name="connsiteY74" fmla="*/ 69470 h 955271"/>
              <a:gd name="connsiteX75" fmla="*/ 5583280 w 5741575"/>
              <a:gd name="connsiteY75" fmla="*/ 49787 h 955271"/>
              <a:gd name="connsiteX76" fmla="*/ 5613766 w 5741575"/>
              <a:gd name="connsiteY76" fmla="*/ 41855 h 955271"/>
              <a:gd name="connsiteX77" fmla="*/ 5684952 w 5741575"/>
              <a:gd name="connsiteY77" fmla="*/ 26088 h 955271"/>
              <a:gd name="connsiteX78" fmla="*/ 5741575 w 5741575"/>
              <a:gd name="connsiteY78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687125 w 5741575"/>
              <a:gd name="connsiteY42" fmla="*/ 366820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91963 w 5741575"/>
              <a:gd name="connsiteY71" fmla="*/ 139446 h 955271"/>
              <a:gd name="connsiteX72" fmla="*/ 5418472 w 5741575"/>
              <a:gd name="connsiteY72" fmla="*/ 89163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91963 w 5741575"/>
              <a:gd name="connsiteY71" fmla="*/ 139446 h 955271"/>
              <a:gd name="connsiteX72" fmla="*/ 5418472 w 5741575"/>
              <a:gd name="connsiteY72" fmla="*/ 89163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418472 w 5741575"/>
              <a:gd name="connsiteY72" fmla="*/ 89163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418472 w 5741575"/>
              <a:gd name="connsiteY72" fmla="*/ 89163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373216 w 5741575"/>
              <a:gd name="connsiteY72" fmla="*/ 102777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373216 w 5741575"/>
              <a:gd name="connsiteY72" fmla="*/ 111851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59229 w 5741575"/>
              <a:gd name="connsiteY7" fmla="*/ 903950 h 955271"/>
              <a:gd name="connsiteX8" fmla="*/ 148657 w 5741575"/>
              <a:gd name="connsiteY8" fmla="*/ 898134 h 955271"/>
              <a:gd name="connsiteX9" fmla="*/ 174554 w 5741575"/>
              <a:gd name="connsiteY9" fmla="*/ 886351 h 955271"/>
              <a:gd name="connsiteX10" fmla="*/ 187633 w 5741575"/>
              <a:gd name="connsiteY10" fmla="*/ 878226 h 955271"/>
              <a:gd name="connsiteX11" fmla="*/ 187961 w 5741575"/>
              <a:gd name="connsiteY11" fmla="*/ 876538 h 955271"/>
              <a:gd name="connsiteX12" fmla="*/ 240501 w 5741575"/>
              <a:gd name="connsiteY12" fmla="*/ 873150 h 955271"/>
              <a:gd name="connsiteX13" fmla="*/ 246345 w 5741575"/>
              <a:gd name="connsiteY13" fmla="*/ 869942 h 955271"/>
              <a:gd name="connsiteX14" fmla="*/ 306299 w 5741575"/>
              <a:gd name="connsiteY14" fmla="*/ 873609 h 955271"/>
              <a:gd name="connsiteX15" fmla="*/ 331571 w 5741575"/>
              <a:gd name="connsiteY15" fmla="*/ 869866 h 955271"/>
              <a:gd name="connsiteX16" fmla="*/ 384157 w 5741575"/>
              <a:gd name="connsiteY16" fmla="*/ 867971 h 955271"/>
              <a:gd name="connsiteX17" fmla="*/ 477637 w 5741575"/>
              <a:gd name="connsiteY17" fmla="*/ 870334 h 955271"/>
              <a:gd name="connsiteX18" fmla="*/ 570239 w 5741575"/>
              <a:gd name="connsiteY18" fmla="*/ 829596 h 955271"/>
              <a:gd name="connsiteX19" fmla="*/ 772070 w 5741575"/>
              <a:gd name="connsiteY19" fmla="*/ 820296 h 955271"/>
              <a:gd name="connsiteX20" fmla="*/ 948872 w 5741575"/>
              <a:gd name="connsiteY20" fmla="*/ 772201 h 955271"/>
              <a:gd name="connsiteX21" fmla="*/ 1127089 w 5741575"/>
              <a:gd name="connsiteY21" fmla="*/ 746926 h 955271"/>
              <a:gd name="connsiteX22" fmla="*/ 1226314 w 5741575"/>
              <a:gd name="connsiteY22" fmla="*/ 722473 h 955271"/>
              <a:gd name="connsiteX23" fmla="*/ 1278773 w 5741575"/>
              <a:gd name="connsiteY23" fmla="*/ 711503 h 955271"/>
              <a:gd name="connsiteX24" fmla="*/ 1317691 w 5741575"/>
              <a:gd name="connsiteY24" fmla="*/ 708529 h 955271"/>
              <a:gd name="connsiteX25" fmla="*/ 1360404 w 5741575"/>
              <a:gd name="connsiteY25" fmla="*/ 675922 h 955271"/>
              <a:gd name="connsiteX26" fmla="*/ 1412292 w 5741575"/>
              <a:gd name="connsiteY26" fmla="*/ 670793 h 955271"/>
              <a:gd name="connsiteX27" fmla="*/ 1494753 w 5741575"/>
              <a:gd name="connsiteY27" fmla="*/ 644686 h 955271"/>
              <a:gd name="connsiteX28" fmla="*/ 1616217 w 5741575"/>
              <a:gd name="connsiteY28" fmla="*/ 622107 h 955271"/>
              <a:gd name="connsiteX29" fmla="*/ 1710928 w 5741575"/>
              <a:gd name="connsiteY29" fmla="*/ 600666 h 955271"/>
              <a:gd name="connsiteX30" fmla="*/ 1743718 w 5741575"/>
              <a:gd name="connsiteY30" fmla="*/ 584327 h 955271"/>
              <a:gd name="connsiteX31" fmla="*/ 1873778 w 5741575"/>
              <a:gd name="connsiteY31" fmla="*/ 530130 h 955271"/>
              <a:gd name="connsiteX32" fmla="*/ 1988411 w 5741575"/>
              <a:gd name="connsiteY32" fmla="*/ 491599 h 955271"/>
              <a:gd name="connsiteX33" fmla="*/ 2085507 w 5741575"/>
              <a:gd name="connsiteY33" fmla="*/ 498527 h 955271"/>
              <a:gd name="connsiteX34" fmla="*/ 2090767 w 5741575"/>
              <a:gd name="connsiteY34" fmla="*/ 490616 h 955271"/>
              <a:gd name="connsiteX35" fmla="*/ 2151143 w 5741575"/>
              <a:gd name="connsiteY35" fmla="*/ 478332 h 955271"/>
              <a:gd name="connsiteX36" fmla="*/ 2378710 w 5741575"/>
              <a:gd name="connsiteY36" fmla="*/ 477570 h 955271"/>
              <a:gd name="connsiteX37" fmla="*/ 2496256 w 5741575"/>
              <a:gd name="connsiteY37" fmla="*/ 452396 h 955271"/>
              <a:gd name="connsiteX38" fmla="*/ 2535387 w 5741575"/>
              <a:gd name="connsiteY38" fmla="*/ 436645 h 955271"/>
              <a:gd name="connsiteX39" fmla="*/ 2601109 w 5741575"/>
              <a:gd name="connsiteY39" fmla="*/ 410678 h 955271"/>
              <a:gd name="connsiteX40" fmla="*/ 2643855 w 5741575"/>
              <a:gd name="connsiteY40" fmla="*/ 374482 h 955271"/>
              <a:gd name="connsiteX41" fmla="*/ 2657726 w 5741575"/>
              <a:gd name="connsiteY41" fmla="*/ 365841 h 955271"/>
              <a:gd name="connsiteX42" fmla="*/ 2717296 w 5741575"/>
              <a:gd name="connsiteY42" fmla="*/ 362282 h 955271"/>
              <a:gd name="connsiteX43" fmla="*/ 2777227 w 5741575"/>
              <a:gd name="connsiteY43" fmla="*/ 368972 h 955271"/>
              <a:gd name="connsiteX44" fmla="*/ 2824768 w 5741575"/>
              <a:gd name="connsiteY44" fmla="*/ 361652 h 955271"/>
              <a:gd name="connsiteX45" fmla="*/ 2885545 w 5741575"/>
              <a:gd name="connsiteY45" fmla="*/ 372818 h 955271"/>
              <a:gd name="connsiteX46" fmla="*/ 3009558 w 5741575"/>
              <a:gd name="connsiteY46" fmla="*/ 370573 h 955271"/>
              <a:gd name="connsiteX47" fmla="*/ 3095010 w 5741575"/>
              <a:gd name="connsiteY47" fmla="*/ 332454 h 955271"/>
              <a:gd name="connsiteX48" fmla="*/ 3148998 w 5741575"/>
              <a:gd name="connsiteY48" fmla="*/ 315286 h 955271"/>
              <a:gd name="connsiteX49" fmla="*/ 3195264 w 5741575"/>
              <a:gd name="connsiteY49" fmla="*/ 293158 h 955271"/>
              <a:gd name="connsiteX50" fmla="*/ 3373785 w 5741575"/>
              <a:gd name="connsiteY50" fmla="*/ 255680 h 955271"/>
              <a:gd name="connsiteX51" fmla="*/ 3493851 w 5741575"/>
              <a:gd name="connsiteY51" fmla="*/ 240255 h 955271"/>
              <a:gd name="connsiteX52" fmla="*/ 3537470 w 5741575"/>
              <a:gd name="connsiteY52" fmla="*/ 241867 h 955271"/>
              <a:gd name="connsiteX53" fmla="*/ 3610489 w 5741575"/>
              <a:gd name="connsiteY53" fmla="*/ 244128 h 955271"/>
              <a:gd name="connsiteX54" fmla="*/ 3667539 w 5741575"/>
              <a:gd name="connsiteY54" fmla="*/ 263271 h 955271"/>
              <a:gd name="connsiteX55" fmla="*/ 3727614 w 5741575"/>
              <a:gd name="connsiteY55" fmla="*/ 258245 h 955271"/>
              <a:gd name="connsiteX56" fmla="*/ 3738369 w 5741575"/>
              <a:gd name="connsiteY56" fmla="*/ 234506 h 955271"/>
              <a:gd name="connsiteX57" fmla="*/ 3803670 w 5741575"/>
              <a:gd name="connsiteY57" fmla="*/ 236457 h 955271"/>
              <a:gd name="connsiteX58" fmla="*/ 3903080 w 5741575"/>
              <a:gd name="connsiteY58" fmla="*/ 241890 h 955271"/>
              <a:gd name="connsiteX59" fmla="*/ 4114838 w 5741575"/>
              <a:gd name="connsiteY59" fmla="*/ 238165 h 955271"/>
              <a:gd name="connsiteX60" fmla="*/ 4271023 w 5741575"/>
              <a:gd name="connsiteY60" fmla="*/ 241959 h 955271"/>
              <a:gd name="connsiteX61" fmla="*/ 4367397 w 5741575"/>
              <a:gd name="connsiteY61" fmla="*/ 271442 h 955271"/>
              <a:gd name="connsiteX62" fmla="*/ 4495366 w 5741575"/>
              <a:gd name="connsiteY62" fmla="*/ 271618 h 955271"/>
              <a:gd name="connsiteX63" fmla="*/ 4517347 w 5741575"/>
              <a:gd name="connsiteY63" fmla="*/ 275639 h 955271"/>
              <a:gd name="connsiteX64" fmla="*/ 4546116 w 5741575"/>
              <a:gd name="connsiteY64" fmla="*/ 268568 h 955271"/>
              <a:gd name="connsiteX65" fmla="*/ 4661259 w 5741575"/>
              <a:gd name="connsiteY65" fmla="*/ 238966 h 955271"/>
              <a:gd name="connsiteX66" fmla="*/ 4750403 w 5741575"/>
              <a:gd name="connsiteY66" fmla="*/ 204364 h 955271"/>
              <a:gd name="connsiteX67" fmla="*/ 4867614 w 5741575"/>
              <a:gd name="connsiteY67" fmla="*/ 208668 h 955271"/>
              <a:gd name="connsiteX68" fmla="*/ 4937036 w 5741575"/>
              <a:gd name="connsiteY68" fmla="*/ 195446 h 955271"/>
              <a:gd name="connsiteX69" fmla="*/ 5067740 w 5741575"/>
              <a:gd name="connsiteY69" fmla="*/ 172293 h 955271"/>
              <a:gd name="connsiteX70" fmla="*/ 5200247 w 5741575"/>
              <a:gd name="connsiteY70" fmla="*/ 142695 h 955271"/>
              <a:gd name="connsiteX71" fmla="*/ 5276878 w 5741575"/>
              <a:gd name="connsiteY71" fmla="*/ 125833 h 955271"/>
              <a:gd name="connsiteX72" fmla="*/ 5373216 w 5741575"/>
              <a:gd name="connsiteY72" fmla="*/ 111851 h 955271"/>
              <a:gd name="connsiteX73" fmla="*/ 5482354 w 5741575"/>
              <a:gd name="connsiteY73" fmla="*/ 69470 h 955271"/>
              <a:gd name="connsiteX74" fmla="*/ 5583280 w 5741575"/>
              <a:gd name="connsiteY74" fmla="*/ 49787 h 955271"/>
              <a:gd name="connsiteX75" fmla="*/ 5613766 w 5741575"/>
              <a:gd name="connsiteY75" fmla="*/ 41855 h 955271"/>
              <a:gd name="connsiteX76" fmla="*/ 5684952 w 5741575"/>
              <a:gd name="connsiteY76" fmla="*/ 26088 h 955271"/>
              <a:gd name="connsiteX77" fmla="*/ 5741575 w 5741575"/>
              <a:gd name="connsiteY77" fmla="*/ 0 h 95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5741575" h="955271">
                <a:moveTo>
                  <a:pt x="5741575" y="0"/>
                </a:moveTo>
                <a:lnTo>
                  <a:pt x="5741575" y="955271"/>
                </a:lnTo>
                <a:lnTo>
                  <a:pt x="0" y="955271"/>
                </a:lnTo>
                <a:lnTo>
                  <a:pt x="8558" y="953971"/>
                </a:lnTo>
                <a:lnTo>
                  <a:pt x="16894" y="953847"/>
                </a:lnTo>
                <a:cubicBezTo>
                  <a:pt x="22474" y="953361"/>
                  <a:pt x="25973" y="952524"/>
                  <a:pt x="28156" y="951374"/>
                </a:cubicBezTo>
                <a:cubicBezTo>
                  <a:pt x="28201" y="951240"/>
                  <a:pt x="28247" y="951105"/>
                  <a:pt x="28293" y="950971"/>
                </a:cubicBezTo>
                <a:lnTo>
                  <a:pt x="59229" y="903950"/>
                </a:lnTo>
                <a:cubicBezTo>
                  <a:pt x="79290" y="895144"/>
                  <a:pt x="126084" y="908630"/>
                  <a:pt x="148657" y="898134"/>
                </a:cubicBezTo>
                <a:cubicBezTo>
                  <a:pt x="172173" y="896348"/>
                  <a:pt x="191809" y="908449"/>
                  <a:pt x="174554" y="886351"/>
                </a:cubicBezTo>
                <a:cubicBezTo>
                  <a:pt x="182014" y="885083"/>
                  <a:pt x="185699" y="882087"/>
                  <a:pt x="187633" y="878226"/>
                </a:cubicBezTo>
                <a:cubicBezTo>
                  <a:pt x="187742" y="877663"/>
                  <a:pt x="187852" y="877101"/>
                  <a:pt x="187961" y="876538"/>
                </a:cubicBezTo>
                <a:lnTo>
                  <a:pt x="240501" y="873150"/>
                </a:lnTo>
                <a:lnTo>
                  <a:pt x="246345" y="869942"/>
                </a:lnTo>
                <a:lnTo>
                  <a:pt x="306299" y="873609"/>
                </a:lnTo>
                <a:cubicBezTo>
                  <a:pt x="312531" y="875279"/>
                  <a:pt x="320316" y="874896"/>
                  <a:pt x="331571" y="869866"/>
                </a:cubicBezTo>
                <a:lnTo>
                  <a:pt x="384157" y="867971"/>
                </a:lnTo>
                <a:lnTo>
                  <a:pt x="477637" y="870334"/>
                </a:lnTo>
                <a:cubicBezTo>
                  <a:pt x="485456" y="872042"/>
                  <a:pt x="563433" y="825458"/>
                  <a:pt x="570239" y="829596"/>
                </a:cubicBezTo>
                <a:cubicBezTo>
                  <a:pt x="641939" y="824282"/>
                  <a:pt x="685473" y="832029"/>
                  <a:pt x="772070" y="820296"/>
                </a:cubicBezTo>
                <a:cubicBezTo>
                  <a:pt x="833120" y="817018"/>
                  <a:pt x="871984" y="794388"/>
                  <a:pt x="948872" y="772201"/>
                </a:cubicBezTo>
                <a:cubicBezTo>
                  <a:pt x="1011630" y="801590"/>
                  <a:pt x="1039188" y="762914"/>
                  <a:pt x="1127089" y="746926"/>
                </a:cubicBezTo>
                <a:cubicBezTo>
                  <a:pt x="1186739" y="737882"/>
                  <a:pt x="1185110" y="732158"/>
                  <a:pt x="1226314" y="722473"/>
                </a:cubicBezTo>
                <a:cubicBezTo>
                  <a:pt x="1234331" y="718091"/>
                  <a:pt x="1271693" y="717214"/>
                  <a:pt x="1278773" y="711503"/>
                </a:cubicBezTo>
                <a:lnTo>
                  <a:pt x="1317691" y="708529"/>
                </a:lnTo>
                <a:lnTo>
                  <a:pt x="1360404" y="675922"/>
                </a:lnTo>
                <a:lnTo>
                  <a:pt x="1412292" y="670793"/>
                </a:lnTo>
                <a:lnTo>
                  <a:pt x="1494753" y="644686"/>
                </a:lnTo>
                <a:cubicBezTo>
                  <a:pt x="1542884" y="655944"/>
                  <a:pt x="1556151" y="606226"/>
                  <a:pt x="1616217" y="622107"/>
                </a:cubicBezTo>
                <a:cubicBezTo>
                  <a:pt x="1637755" y="624837"/>
                  <a:pt x="1701030" y="614257"/>
                  <a:pt x="1710928" y="600666"/>
                </a:cubicBezTo>
                <a:cubicBezTo>
                  <a:pt x="1723693" y="596072"/>
                  <a:pt x="1739861" y="597834"/>
                  <a:pt x="1743718" y="584327"/>
                </a:cubicBezTo>
                <a:cubicBezTo>
                  <a:pt x="1770860" y="572571"/>
                  <a:pt x="1832996" y="545585"/>
                  <a:pt x="1873778" y="530130"/>
                </a:cubicBezTo>
                <a:cubicBezTo>
                  <a:pt x="1902425" y="541995"/>
                  <a:pt x="1929013" y="504913"/>
                  <a:pt x="1988411" y="491599"/>
                </a:cubicBezTo>
                <a:cubicBezTo>
                  <a:pt x="2020077" y="505546"/>
                  <a:pt x="2028363" y="482381"/>
                  <a:pt x="2085507" y="498527"/>
                </a:cubicBezTo>
                <a:cubicBezTo>
                  <a:pt x="2086719" y="495769"/>
                  <a:pt x="2088490" y="493104"/>
                  <a:pt x="2090767" y="490616"/>
                </a:cubicBezTo>
                <a:cubicBezTo>
                  <a:pt x="2103992" y="476161"/>
                  <a:pt x="2131025" y="470659"/>
                  <a:pt x="2151143" y="478332"/>
                </a:cubicBezTo>
                <a:cubicBezTo>
                  <a:pt x="2240088" y="497642"/>
                  <a:pt x="2310118" y="483043"/>
                  <a:pt x="2378710" y="477570"/>
                </a:cubicBezTo>
                <a:cubicBezTo>
                  <a:pt x="2454975" y="467585"/>
                  <a:pt x="2391576" y="437831"/>
                  <a:pt x="2496256" y="452396"/>
                </a:cubicBezTo>
                <a:cubicBezTo>
                  <a:pt x="2501503" y="436899"/>
                  <a:pt x="2513119" y="433980"/>
                  <a:pt x="2535387" y="436645"/>
                </a:cubicBezTo>
                <a:cubicBezTo>
                  <a:pt x="2572084" y="430778"/>
                  <a:pt x="2557124" y="397207"/>
                  <a:pt x="2601109" y="410678"/>
                </a:cubicBezTo>
                <a:cubicBezTo>
                  <a:pt x="2588000" y="393616"/>
                  <a:pt x="2667428" y="390302"/>
                  <a:pt x="2643855" y="374482"/>
                </a:cubicBezTo>
                <a:cubicBezTo>
                  <a:pt x="2648277" y="369169"/>
                  <a:pt x="2645486" y="367874"/>
                  <a:pt x="2657726" y="365841"/>
                </a:cubicBezTo>
                <a:cubicBezTo>
                  <a:pt x="2669966" y="363808"/>
                  <a:pt x="2707566" y="363569"/>
                  <a:pt x="2717296" y="362282"/>
                </a:cubicBezTo>
                <a:lnTo>
                  <a:pt x="2777227" y="368972"/>
                </a:lnTo>
                <a:lnTo>
                  <a:pt x="2824768" y="361652"/>
                </a:lnTo>
                <a:lnTo>
                  <a:pt x="2885545" y="372818"/>
                </a:lnTo>
                <a:cubicBezTo>
                  <a:pt x="2905895" y="352581"/>
                  <a:pt x="2948591" y="377825"/>
                  <a:pt x="3009558" y="370573"/>
                </a:cubicBezTo>
                <a:cubicBezTo>
                  <a:pt x="3031640" y="347442"/>
                  <a:pt x="3050695" y="365935"/>
                  <a:pt x="3095010" y="332454"/>
                </a:cubicBezTo>
                <a:cubicBezTo>
                  <a:pt x="3097485" y="334582"/>
                  <a:pt x="3132289" y="321835"/>
                  <a:pt x="3148998" y="315286"/>
                </a:cubicBezTo>
                <a:cubicBezTo>
                  <a:pt x="3165707" y="308737"/>
                  <a:pt x="3180646" y="306766"/>
                  <a:pt x="3195264" y="293158"/>
                </a:cubicBezTo>
                <a:cubicBezTo>
                  <a:pt x="3267122" y="246372"/>
                  <a:pt x="3308286" y="273118"/>
                  <a:pt x="3373785" y="255680"/>
                </a:cubicBezTo>
                <a:cubicBezTo>
                  <a:pt x="3448540" y="239861"/>
                  <a:pt x="3405238" y="287846"/>
                  <a:pt x="3493851" y="240255"/>
                </a:cubicBezTo>
                <a:cubicBezTo>
                  <a:pt x="3506326" y="252723"/>
                  <a:pt x="3518405" y="251593"/>
                  <a:pt x="3537470" y="241867"/>
                </a:cubicBezTo>
                <a:cubicBezTo>
                  <a:pt x="3573967" y="235226"/>
                  <a:pt x="3576893" y="270855"/>
                  <a:pt x="3610489" y="244128"/>
                </a:cubicBezTo>
                <a:cubicBezTo>
                  <a:pt x="3606935" y="264036"/>
                  <a:pt x="3681284" y="241075"/>
                  <a:pt x="3667539" y="263271"/>
                </a:cubicBezTo>
                <a:cubicBezTo>
                  <a:pt x="3694251" y="276940"/>
                  <a:pt x="3701441" y="246803"/>
                  <a:pt x="3727614" y="258245"/>
                </a:cubicBezTo>
                <a:cubicBezTo>
                  <a:pt x="3754952" y="257751"/>
                  <a:pt x="3708960" y="240314"/>
                  <a:pt x="3738369" y="234506"/>
                </a:cubicBezTo>
                <a:cubicBezTo>
                  <a:pt x="3774580" y="230879"/>
                  <a:pt x="3768868" y="196201"/>
                  <a:pt x="3803670" y="236457"/>
                </a:cubicBezTo>
                <a:cubicBezTo>
                  <a:pt x="3839567" y="220301"/>
                  <a:pt x="3850064" y="239151"/>
                  <a:pt x="3903080" y="241890"/>
                </a:cubicBezTo>
                <a:cubicBezTo>
                  <a:pt x="3954941" y="242175"/>
                  <a:pt x="4053514" y="238154"/>
                  <a:pt x="4114838" y="238165"/>
                </a:cubicBezTo>
                <a:cubicBezTo>
                  <a:pt x="4173784" y="217210"/>
                  <a:pt x="4209756" y="243378"/>
                  <a:pt x="4271023" y="241959"/>
                </a:cubicBezTo>
                <a:cubicBezTo>
                  <a:pt x="4326191" y="205535"/>
                  <a:pt x="4316856" y="279258"/>
                  <a:pt x="4367397" y="271442"/>
                </a:cubicBezTo>
                <a:cubicBezTo>
                  <a:pt x="4420874" y="271391"/>
                  <a:pt x="4369000" y="295343"/>
                  <a:pt x="4495366" y="271618"/>
                </a:cubicBezTo>
                <a:cubicBezTo>
                  <a:pt x="4501905" y="266287"/>
                  <a:pt x="4518077" y="269240"/>
                  <a:pt x="4517347" y="275639"/>
                </a:cubicBezTo>
                <a:cubicBezTo>
                  <a:pt x="4525170" y="272832"/>
                  <a:pt x="4542809" y="258800"/>
                  <a:pt x="4546116" y="268568"/>
                </a:cubicBezTo>
                <a:cubicBezTo>
                  <a:pt x="4586961" y="265354"/>
                  <a:pt x="4626617" y="255160"/>
                  <a:pt x="4661259" y="238966"/>
                </a:cubicBezTo>
                <a:cubicBezTo>
                  <a:pt x="4741966" y="247639"/>
                  <a:pt x="4693066" y="205693"/>
                  <a:pt x="4750403" y="204364"/>
                </a:cubicBezTo>
                <a:cubicBezTo>
                  <a:pt x="4798501" y="219113"/>
                  <a:pt x="4813319" y="201253"/>
                  <a:pt x="4867614" y="208668"/>
                </a:cubicBezTo>
                <a:cubicBezTo>
                  <a:pt x="4881621" y="174373"/>
                  <a:pt x="4917566" y="206761"/>
                  <a:pt x="4937036" y="195446"/>
                </a:cubicBezTo>
                <a:cubicBezTo>
                  <a:pt x="4974214" y="229763"/>
                  <a:pt x="5033435" y="175163"/>
                  <a:pt x="5067740" y="172293"/>
                </a:cubicBezTo>
                <a:cubicBezTo>
                  <a:pt x="5126160" y="173265"/>
                  <a:pt x="5172786" y="183138"/>
                  <a:pt x="5200247" y="142695"/>
                </a:cubicBezTo>
                <a:cubicBezTo>
                  <a:pt x="5240970" y="141002"/>
                  <a:pt x="5240507" y="134755"/>
                  <a:pt x="5276878" y="125833"/>
                </a:cubicBezTo>
                <a:cubicBezTo>
                  <a:pt x="5316470" y="106736"/>
                  <a:pt x="5327221" y="110178"/>
                  <a:pt x="5373216" y="111851"/>
                </a:cubicBezTo>
                <a:cubicBezTo>
                  <a:pt x="5382801" y="84741"/>
                  <a:pt x="5419294" y="93078"/>
                  <a:pt x="5482354" y="69470"/>
                </a:cubicBezTo>
                <a:cubicBezTo>
                  <a:pt x="5507119" y="85574"/>
                  <a:pt x="5545363" y="52240"/>
                  <a:pt x="5583280" y="49787"/>
                </a:cubicBezTo>
                <a:cubicBezTo>
                  <a:pt x="5589344" y="36484"/>
                  <a:pt x="5598103" y="36349"/>
                  <a:pt x="5613766" y="41855"/>
                </a:cubicBezTo>
                <a:cubicBezTo>
                  <a:pt x="5636621" y="41086"/>
                  <a:pt x="5660728" y="35034"/>
                  <a:pt x="5684952" y="26088"/>
                </a:cubicBezTo>
                <a:lnTo>
                  <a:pt x="5741575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D54CB7-833E-4AC9-9EDC-CBC5894EE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576" y="2124169"/>
            <a:ext cx="7172070" cy="426377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000" b="1" dirty="0">
                <a:cs typeface="Calibri"/>
              </a:rPr>
              <a:t>19 февраля 1861 г. </a:t>
            </a:r>
            <a:r>
              <a:rPr lang="ru-RU" sz="2000" dirty="0">
                <a:cs typeface="Calibri"/>
              </a:rPr>
              <a:t>- подписание Александром II Манифеста об освобождении крестьян от крепостной зависимости, а также ряда законов, регулировавших проведение реформы ("Общее положение о крестьянах, вышедших из крепостной зависимости" и пр.). По этому Манифесту:</a:t>
            </a:r>
          </a:p>
          <a:p>
            <a:r>
              <a:rPr lang="ru-RU" sz="2000" dirty="0">
                <a:cs typeface="Calibri"/>
              </a:rPr>
              <a:t>Крестьяне </a:t>
            </a:r>
            <a:r>
              <a:rPr lang="ru-RU" sz="2000" b="1" i="1" dirty="0">
                <a:cs typeface="Calibri"/>
              </a:rPr>
              <a:t>получили личную свободу</a:t>
            </a:r>
            <a:r>
              <a:rPr lang="ru-RU" sz="2000" dirty="0">
                <a:cs typeface="Calibri"/>
              </a:rPr>
              <a:t> (стали лично свободными): свобода перемещения, заключения брака, гражданских сделок, торговли, перехода в др. сословия и т.д.</a:t>
            </a:r>
            <a:endParaRPr lang="en-US" sz="2000" dirty="0">
              <a:ea typeface="+mn-lt"/>
              <a:cs typeface="+mn-lt"/>
            </a:endParaRPr>
          </a:p>
          <a:p>
            <a:r>
              <a:rPr lang="ru-RU" sz="2000" dirty="0">
                <a:ea typeface="+mn-lt"/>
                <a:cs typeface="+mn-lt"/>
              </a:rPr>
              <a:t>Крестьяне </a:t>
            </a:r>
            <a:r>
              <a:rPr lang="ru-RU" sz="2000" b="1" i="1" dirty="0">
                <a:ea typeface="+mn-lt"/>
                <a:cs typeface="+mn-lt"/>
              </a:rPr>
              <a:t>становились временно-обязанными</a:t>
            </a:r>
            <a:r>
              <a:rPr lang="ru-RU" sz="2000" dirty="0">
                <a:ea typeface="+mn-lt"/>
                <a:cs typeface="+mn-lt"/>
              </a:rPr>
              <a:t>: они освобождались с землёй с последующей обязанностью её выкупа (80% стоимости надела выплачивало государство, остальные 20% - сами крестьяне; деньги, которые выплатило государство, крестьяне должны были вернуть в течение 49 лет, ежегодно выплачивая 6% от внесённой государством суммы - "выкупные платежи" государству).</a:t>
            </a:r>
            <a:endParaRPr lang="ru-RU" sz="20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BFFEA99-E831-4C3B-8D16-0EA4AB33F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95584" y="610517"/>
            <a:ext cx="4010943" cy="5636963"/>
          </a:xfrm>
          <a:custGeom>
            <a:avLst/>
            <a:gdLst>
              <a:gd name="connsiteX0" fmla="*/ 0 w 2400300"/>
              <a:gd name="connsiteY0" fmla="*/ 0 h 2400300"/>
              <a:gd name="connsiteX1" fmla="*/ 2400300 w 2400300"/>
              <a:gd name="connsiteY1" fmla="*/ 0 h 2400300"/>
              <a:gd name="connsiteX2" fmla="*/ 2400300 w 2400300"/>
              <a:gd name="connsiteY2" fmla="*/ 2400300 h 2400300"/>
              <a:gd name="connsiteX3" fmla="*/ 0 w 2400300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0300" h="2400300">
                <a:moveTo>
                  <a:pt x="0" y="0"/>
                </a:moveTo>
                <a:lnTo>
                  <a:pt x="2400300" y="0"/>
                </a:lnTo>
                <a:lnTo>
                  <a:pt x="24003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8100" dist="12700" dir="30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17A3A04-4DFF-4ADD-907A-A9A13C91E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161" y="771383"/>
            <a:ext cx="3532428" cy="531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397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1531</Words>
  <Application>Microsoft Office PowerPoint</Application>
  <PresentationFormat>Широкоэкранный</PresentationFormat>
  <Paragraphs>92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§18. Александр II: начало правления. Крестьянская реформа 1861 г.</vt:lpstr>
      <vt:lpstr>"Лучше отменить крепостное право сверху, нежели дожидаться того времени, когда оно само собой начнёт отменяться снизу"</vt:lpstr>
      <vt:lpstr>Новый император.</vt:lpstr>
      <vt:lpstr>Новый император.</vt:lpstr>
      <vt:lpstr>Причины отмены крепостного права:</vt:lpstr>
      <vt:lpstr>Заполните пустующие строки - "косточки" характеристиками по аналогии с приведёнными примерами. На верхнин "косточках" должны быть указаны причины, приведшие к отмене крепостного права, на нижних - факты, которые показывают их отражение в действительности (см. пары 1 6, 2 и 7). Расшифровку пар 3 и 8, 4 и 9, 5 и 10 предложите сами, основываясь на материале параграфа. Запишите формулировки.</vt:lpstr>
      <vt:lpstr>Подготовка реформы.</vt:lpstr>
      <vt:lpstr>Задание. В 1855-1857 гг. помещики передовых взглядов подавали на имя царя подготовленные ими проекты отмены крепостного права, которые предусматривали различные условия освобождения крестьян, в зависимости от интересов и выгод помещика. Прочтите отрывки из трёх разных проектов и определите, к какому слою помещиков принадлежал автор каждого проекат. Впишите буквы (А-В) в соответствующие колонки таблицы.</vt:lpstr>
      <vt:lpstr>Содержание и сущность реформы.</vt:lpstr>
      <vt:lpstr>Содержание и сущность реформы.</vt:lpstr>
      <vt:lpstr>Значение реформы.</vt:lpstr>
      <vt:lpstr>Задание. Выберите правильный (-ые) ответы.</vt:lpstr>
      <vt:lpstr>Задание. Выберите правильный (-ые) ответы.</vt:lpstr>
      <vt:lpstr>Вывод.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Александр</cp:lastModifiedBy>
  <cp:revision>7699</cp:revision>
  <dcterms:created xsi:type="dcterms:W3CDTF">2020-12-08T12:10:58Z</dcterms:created>
  <dcterms:modified xsi:type="dcterms:W3CDTF">2022-01-13T04:22:17Z</dcterms:modified>
</cp:coreProperties>
</file>