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>
        <p:scale>
          <a:sx n="73" d="100"/>
          <a:sy n="73" d="100"/>
        </p:scale>
        <p:origin x="-1320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8252D-6D9E-4A25-8CDD-1B088490F20D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5D97C-943C-4FC5-9954-97FAFB9A0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9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D97C-943C-4FC5-9954-97FAFB9A0C4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447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10314A-060F-4F85-9097-35487F6B228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5334000"/>
            <a:ext cx="2592288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Составитель: Терехова Елена Владимировна, воспитатель 1 категории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86200" y="6349663"/>
            <a:ext cx="2133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2020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08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сказку по картинке.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95400"/>
            <a:ext cx="5602560" cy="5110390"/>
          </a:xfrm>
        </p:spPr>
      </p:pic>
    </p:spTree>
    <p:extLst>
      <p:ext uri="{BB962C8B-B14F-4D97-AF65-F5344CB8AC3E}">
        <p14:creationId xmlns:p14="http://schemas.microsoft.com/office/powerpoint/2010/main" val="89502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Перед волком не дрожал, </a:t>
            </a:r>
          </a:p>
          <a:p>
            <a:pPr marL="0" indent="0">
              <a:buNone/>
            </a:pPr>
            <a:r>
              <a:rPr lang="ru-RU" dirty="0" smtClean="0"/>
              <a:t>   От медведя убежал.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А лисице на зубок,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Всё ж попался…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2209800"/>
            <a:ext cx="3915685" cy="396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64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Помогла нам яблонька, помогла нам печка,</a:t>
            </a:r>
          </a:p>
          <a:p>
            <a:pPr marL="0" indent="0">
              <a:buNone/>
            </a:pPr>
            <a:r>
              <a:rPr lang="ru-RU" dirty="0" smtClean="0"/>
              <a:t>   Помогла хорошая, голубая речка,</a:t>
            </a:r>
          </a:p>
          <a:p>
            <a:pPr marL="0" indent="0">
              <a:buNone/>
            </a:pPr>
            <a:r>
              <a:rPr lang="ru-RU" dirty="0" smtClean="0"/>
              <a:t>   Все нам помогали, все нас укрывали,</a:t>
            </a:r>
          </a:p>
          <a:p>
            <a:pPr marL="0" indent="0">
              <a:buNone/>
            </a:pPr>
            <a:r>
              <a:rPr lang="ru-RU" dirty="0" smtClean="0"/>
              <a:t>   К матушке и батюшке мы домой попали.</a:t>
            </a:r>
          </a:p>
          <a:p>
            <a:pPr marL="0" indent="0">
              <a:buNone/>
            </a:pPr>
            <a:r>
              <a:rPr lang="ru-RU" dirty="0" smtClean="0"/>
              <a:t>   Кто унёс братишку? Назовите книжку?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4419600"/>
            <a:ext cx="3105844" cy="225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6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Сказочное лото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0"/>
            <a:ext cx="5036683" cy="4492486"/>
          </a:xfrm>
        </p:spPr>
      </p:pic>
    </p:spTree>
    <p:extLst>
      <p:ext uri="{BB962C8B-B14F-4D97-AF65-F5344CB8AC3E}">
        <p14:creationId xmlns:p14="http://schemas.microsoft.com/office/powerpoint/2010/main" val="161613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600200"/>
            <a:ext cx="5432333" cy="3914801"/>
          </a:xfrm>
        </p:spPr>
      </p:pic>
    </p:spTree>
    <p:extLst>
      <p:ext uri="{BB962C8B-B14F-4D97-AF65-F5344CB8AC3E}">
        <p14:creationId xmlns:p14="http://schemas.microsoft.com/office/powerpoint/2010/main" val="239612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52600"/>
            <a:ext cx="6161856" cy="3979277"/>
          </a:xfrm>
        </p:spPr>
      </p:pic>
    </p:spTree>
    <p:extLst>
      <p:ext uri="{BB962C8B-B14F-4D97-AF65-F5344CB8AC3E}">
        <p14:creationId xmlns:p14="http://schemas.microsoft.com/office/powerpoint/2010/main" val="166323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2232248"/>
          </a:xfrm>
        </p:spPr>
        <p:txBody>
          <a:bodyPr>
            <a:normAutofit/>
          </a:bodyPr>
          <a:lstStyle/>
          <a:p>
            <a:r>
              <a:rPr lang="ru-RU" dirty="0" smtClean="0"/>
              <a:t>Молодцы, ребята. Хорошо Знаете русские народные сказки! </a:t>
            </a:r>
            <a:br>
              <a:rPr lang="ru-RU" dirty="0" smtClean="0"/>
            </a:br>
            <a:r>
              <a:rPr lang="ru-RU" dirty="0" smtClean="0"/>
              <a:t>Пойдём в театр?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92896"/>
            <a:ext cx="5199576" cy="3878602"/>
          </a:xfrm>
        </p:spPr>
      </p:pic>
    </p:spTree>
    <p:extLst>
      <p:ext uri="{BB962C8B-B14F-4D97-AF65-F5344CB8AC3E}">
        <p14:creationId xmlns:p14="http://schemas.microsoft.com/office/powerpoint/2010/main" val="235649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вот представление началось!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600200"/>
            <a:ext cx="5881521" cy="4368746"/>
          </a:xfrm>
        </p:spPr>
      </p:pic>
    </p:spTree>
    <p:extLst>
      <p:ext uri="{BB962C8B-B14F-4D97-AF65-F5344CB8AC3E}">
        <p14:creationId xmlns:p14="http://schemas.microsoft.com/office/powerpoint/2010/main" val="115844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353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Кто придумывает народные сказки?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098041"/>
            <a:ext cx="4176712" cy="25193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219200"/>
            <a:ext cx="3220810" cy="3867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735515"/>
            <a:ext cx="2853102" cy="308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6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Какими словами сказка начинается?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16968"/>
            <a:ext cx="3814863" cy="4392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380" y="1616968"/>
            <a:ext cx="4318091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20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/>
          <a:lstStyle/>
          <a:p>
            <a:r>
              <a:rPr lang="ru-RU" dirty="0" smtClean="0"/>
              <a:t>Отгадай сказку по отрывку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6793"/>
            <a:ext cx="8686800" cy="3960440"/>
          </a:xfrm>
        </p:spPr>
        <p:txBody>
          <a:bodyPr/>
          <a:lstStyle/>
          <a:p>
            <a:r>
              <a:rPr lang="ru-RU" dirty="0" smtClean="0"/>
              <a:t>Кликнула Жучка кошку Машку. Машка за Жучку, Жучка за внучку, внучка за бабку, бабка за дедку…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2819400"/>
            <a:ext cx="4283345" cy="321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2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/>
          <a:lstStyle/>
          <a:p>
            <a:r>
              <a:rPr lang="ru-RU" dirty="0"/>
              <a:t>Отгадай сказку по отрывку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Лез-лез, лез-лез – никак не мог влезть и говорит: </a:t>
            </a:r>
          </a:p>
          <a:p>
            <a:pPr>
              <a:buFontTx/>
              <a:buChar char="-"/>
            </a:pPr>
            <a:r>
              <a:rPr lang="ru-RU" dirty="0" smtClean="0"/>
              <a:t>- Я лучше на крыше жить буду.</a:t>
            </a:r>
          </a:p>
          <a:p>
            <a:pPr>
              <a:buFontTx/>
              <a:buChar char="-"/>
            </a:pPr>
            <a:r>
              <a:rPr lang="ru-RU" dirty="0" smtClean="0"/>
              <a:t>- Да ты нас раздавишь!</a:t>
            </a:r>
          </a:p>
          <a:p>
            <a:pPr>
              <a:buFontTx/>
              <a:buChar char="-"/>
            </a:pPr>
            <a:r>
              <a:rPr lang="ru-RU" dirty="0" smtClean="0"/>
              <a:t>- Нет. Не раздавлю.</a:t>
            </a:r>
          </a:p>
          <a:p>
            <a:pPr>
              <a:buFontTx/>
              <a:buChar char="-"/>
            </a:pPr>
            <a:r>
              <a:rPr lang="ru-RU" dirty="0" smtClean="0"/>
              <a:t>- Ну так полезай!</a:t>
            </a:r>
          </a:p>
          <a:p>
            <a:pPr>
              <a:buFontTx/>
              <a:buChar char="-"/>
            </a:pPr>
            <a:r>
              <a:rPr lang="ru-RU" dirty="0" smtClean="0"/>
              <a:t>Только уселся – трах!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3276600"/>
            <a:ext cx="2895600" cy="281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73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08112"/>
          </a:xfrm>
        </p:spPr>
        <p:txBody>
          <a:bodyPr/>
          <a:lstStyle/>
          <a:p>
            <a:r>
              <a:rPr lang="ru-RU" dirty="0"/>
              <a:t>Отгадай сказку по отрывку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772816"/>
            <a:ext cx="8686800" cy="4307309"/>
          </a:xfrm>
        </p:spPr>
        <p:txBody>
          <a:bodyPr/>
          <a:lstStyle/>
          <a:p>
            <a:r>
              <a:rPr lang="ru-RU" dirty="0" smtClean="0"/>
              <a:t>Пришла она в самую глушь, в самую чащу. Видит – стоит избушка. Постучалась, не отвечают. А в той избушке жил большой медведь.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3352800"/>
            <a:ext cx="3365639" cy="326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54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сказку по картинке.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76400"/>
            <a:ext cx="5254193" cy="4328863"/>
          </a:xfrm>
        </p:spPr>
      </p:pic>
    </p:spTree>
    <p:extLst>
      <p:ext uri="{BB962C8B-B14F-4D97-AF65-F5344CB8AC3E}">
        <p14:creationId xmlns:p14="http://schemas.microsoft.com/office/powerpoint/2010/main" val="320532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сказку по картинке.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71600"/>
            <a:ext cx="6728792" cy="5172405"/>
          </a:xfrm>
        </p:spPr>
      </p:pic>
    </p:spTree>
    <p:extLst>
      <p:ext uri="{BB962C8B-B14F-4D97-AF65-F5344CB8AC3E}">
        <p14:creationId xmlns:p14="http://schemas.microsoft.com/office/powerpoint/2010/main" val="231956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сказку по картинке.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295400"/>
            <a:ext cx="6792416" cy="5175174"/>
          </a:xfrm>
        </p:spPr>
      </p:pic>
    </p:spTree>
    <p:extLst>
      <p:ext uri="{BB962C8B-B14F-4D97-AF65-F5344CB8AC3E}">
        <p14:creationId xmlns:p14="http://schemas.microsoft.com/office/powerpoint/2010/main" val="333577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</TotalTime>
  <Words>226</Words>
  <Application>Microsoft Office PowerPoint</Application>
  <PresentationFormat>Экран (4:3)</PresentationFormat>
  <Paragraphs>34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Презентация PowerPoint</vt:lpstr>
      <vt:lpstr>Кто придумывает народные сказки?</vt:lpstr>
      <vt:lpstr>Какими словами сказка начинается?</vt:lpstr>
      <vt:lpstr>Отгадай сказку по отрывку</vt:lpstr>
      <vt:lpstr>Отгадай сказку по отрывку</vt:lpstr>
      <vt:lpstr>Отгадай сказку по отрывку</vt:lpstr>
      <vt:lpstr>Отгадай сказку по картинке.</vt:lpstr>
      <vt:lpstr>Отгадай сказку по картинке.</vt:lpstr>
      <vt:lpstr>Отгадай сказку по картинке.</vt:lpstr>
      <vt:lpstr>Отгадай сказку по картинке.</vt:lpstr>
      <vt:lpstr>Загадки</vt:lpstr>
      <vt:lpstr>Загадки</vt:lpstr>
      <vt:lpstr>Сказочное лото</vt:lpstr>
      <vt:lpstr>Презентация PowerPoint</vt:lpstr>
      <vt:lpstr>Презентация PowerPoint</vt:lpstr>
      <vt:lpstr>Молодцы, ребята. Хорошо Знаете русские народные сказки!  Пойдём в театр?</vt:lpstr>
      <vt:lpstr>И вот представление началось!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13</cp:revision>
  <dcterms:created xsi:type="dcterms:W3CDTF">2014-10-19T12:44:39Z</dcterms:created>
  <dcterms:modified xsi:type="dcterms:W3CDTF">2022-02-01T06:38:00Z</dcterms:modified>
</cp:coreProperties>
</file>