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13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5A092-6488-4796-AD9F-B68520B3C513}" type="datetimeFigureOut">
              <a:rPr lang="ru-RU" smtClean="0"/>
              <a:t>15.05.2018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FDFE601D-51B1-4B3D-BBC2-53AAD877A61B}" type="slidenum">
              <a:rPr lang="ru-RU" smtClean="0"/>
              <a:t>‹#›</a:t>
            </a:fld>
            <a:endParaRPr lang="ru-RU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47669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5A092-6488-4796-AD9F-B68520B3C513}" type="datetimeFigureOut">
              <a:rPr lang="ru-RU" smtClean="0"/>
              <a:t>15.05.2018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E601D-51B1-4B3D-BBC2-53AAD877A61B}" type="slidenum">
              <a:rPr lang="ru-RU" smtClean="0"/>
              <a:t>‹#›</a:t>
            </a:fld>
            <a:endParaRPr lang="ru-RU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039145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5A092-6488-4796-AD9F-B68520B3C513}" type="datetimeFigureOut">
              <a:rPr lang="ru-RU" smtClean="0"/>
              <a:t>15.05.2018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E601D-51B1-4B3D-BBC2-53AAD877A61B}" type="slidenum">
              <a:rPr lang="ru-RU" smtClean="0"/>
              <a:t>‹#›</a:t>
            </a:fld>
            <a:endParaRPr lang="ru-RU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69689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5A092-6488-4796-AD9F-B68520B3C513}" type="datetimeFigureOut">
              <a:rPr lang="ru-RU" smtClean="0"/>
              <a:t>15.05.2018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E601D-51B1-4B3D-BBC2-53AAD877A61B}" type="slidenum">
              <a:rPr lang="ru-RU" smtClean="0"/>
              <a:t>‹#›</a:t>
            </a:fld>
            <a:endParaRPr lang="ru-RU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290562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5A092-6488-4796-AD9F-B68520B3C513}" type="datetimeFigureOut">
              <a:rPr lang="ru-RU" smtClean="0"/>
              <a:t>15.05.2018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E601D-51B1-4B3D-BBC2-53AAD877A61B}" type="slidenum">
              <a:rPr lang="ru-RU" smtClean="0"/>
              <a:t>‹#›</a:t>
            </a:fld>
            <a:endParaRPr lang="ru-RU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50681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5A092-6488-4796-AD9F-B68520B3C513}" type="datetimeFigureOut">
              <a:rPr lang="ru-RU" smtClean="0"/>
              <a:t>15.05.2018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E601D-51B1-4B3D-BBC2-53AAD877A61B}" type="slidenum">
              <a:rPr lang="ru-RU" smtClean="0"/>
              <a:t>‹#›</a:t>
            </a:fld>
            <a:endParaRPr lang="ru-RU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04829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5A092-6488-4796-AD9F-B68520B3C513}" type="datetimeFigureOut">
              <a:rPr lang="ru-RU" smtClean="0"/>
              <a:t>15.05.2018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E601D-51B1-4B3D-BBC2-53AAD877A61B}" type="slidenum">
              <a:rPr lang="ru-RU" smtClean="0"/>
              <a:t>‹#›</a:t>
            </a:fld>
            <a:endParaRPr lang="ru-RU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92019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5A092-6488-4796-AD9F-B68520B3C513}" type="datetimeFigureOut">
              <a:rPr lang="ru-RU" smtClean="0"/>
              <a:t>15.05.2018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E601D-51B1-4B3D-BBC2-53AAD877A61B}" type="slidenum">
              <a:rPr lang="ru-RU" smtClean="0"/>
              <a:t>‹#›</a:t>
            </a:fld>
            <a:endParaRPr lang="ru-RU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45672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5A092-6488-4796-AD9F-B68520B3C513}" type="datetimeFigureOut">
              <a:rPr lang="ru-RU" smtClean="0"/>
              <a:t>15.05.2018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E601D-51B1-4B3D-BBC2-53AAD877A61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605352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5A092-6488-4796-AD9F-B68520B3C513}" type="datetimeFigureOut">
              <a:rPr lang="ru-RU" smtClean="0"/>
              <a:t>15.05.2018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E601D-51B1-4B3D-BBC2-53AAD877A61B}" type="slidenum">
              <a:rPr lang="ru-RU" smtClean="0"/>
              <a:t>‹#›</a:t>
            </a:fld>
            <a:endParaRPr lang="ru-RU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22967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B845A092-6488-4796-AD9F-B68520B3C513}" type="datetimeFigureOut">
              <a:rPr lang="ru-RU" smtClean="0"/>
              <a:t>15.05.2018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E601D-51B1-4B3D-BBC2-53AAD877A61B}" type="slidenum">
              <a:rPr lang="ru-RU" smtClean="0"/>
              <a:t>‹#›</a:t>
            </a:fld>
            <a:endParaRPr lang="ru-RU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527523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45A092-6488-4796-AD9F-B68520B3C513}" type="datetimeFigureOut">
              <a:rPr lang="ru-RU" smtClean="0"/>
              <a:t>15.05.2018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FDFE601D-51B1-4B3D-BBC2-53AAD877A61B}" type="slidenum">
              <a:rPr lang="ru-RU" smtClean="0"/>
              <a:t>‹#›</a:t>
            </a:fld>
            <a:endParaRPr lang="ru-RU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8854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jp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microsoft.com/office/2007/relationships/hdphoto" Target="../media/hdphoto3.wdp"/><Relationship Id="rId7" Type="http://schemas.microsoft.com/office/2007/relationships/hdphoto" Target="../media/hdphoto5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microsoft.com/office/2007/relationships/hdphoto" Target="../media/hdphoto4.wdp"/><Relationship Id="rId4" Type="http://schemas.openxmlformats.org/officeDocument/2006/relationships/image" Target="../media/image11.png"/><Relationship Id="rId9" Type="http://schemas.microsoft.com/office/2007/relationships/hdphoto" Target="../media/hdphoto6.wdp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hdphoto" Target="../media/hdphoto9.wdp"/><Relationship Id="rId3" Type="http://schemas.microsoft.com/office/2007/relationships/hdphoto" Target="../media/hdphoto7.wdp"/><Relationship Id="rId7" Type="http://schemas.openxmlformats.org/officeDocument/2006/relationships/image" Target="../media/image17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g"/><Relationship Id="rId5" Type="http://schemas.microsoft.com/office/2007/relationships/hdphoto" Target="../media/hdphoto8.wdp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microsoft.com/office/2007/relationships/hdphoto" Target="../media/hdphoto10.wdp"/><Relationship Id="rId7" Type="http://schemas.microsoft.com/office/2007/relationships/hdphoto" Target="../media/hdphoto12.wdp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microsoft.com/office/2007/relationships/hdphoto" Target="../media/hdphoto11.wdp"/><Relationship Id="rId4" Type="http://schemas.openxmlformats.org/officeDocument/2006/relationships/image" Target="../media/image27.png"/><Relationship Id="rId9" Type="http://schemas.microsoft.com/office/2007/relationships/hdphoto" Target="../media/hdphoto13.wdp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Игра</a:t>
            </a:r>
            <a:br>
              <a:rPr lang="ru-RU" dirty="0" smtClean="0"/>
            </a:br>
            <a:r>
              <a:rPr lang="ru-RU" dirty="0" smtClean="0"/>
              <a:t> «Что лишнее?»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5027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3390" y="544850"/>
            <a:ext cx="2708049" cy="2708049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8884" y="805316"/>
            <a:ext cx="1885950" cy="241935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7350" y="414950"/>
            <a:ext cx="2914650" cy="283794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5078" b="100000" l="2030" r="9695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731" y="544850"/>
            <a:ext cx="2362597" cy="3070177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5326743" y="3678024"/>
            <a:ext cx="3323771" cy="2801257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527731" y="4383314"/>
            <a:ext cx="3141153" cy="188685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Нажимай!</a:t>
            </a:r>
            <a:endParaRPr lang="ru-RU" sz="3200" dirty="0"/>
          </a:p>
        </p:txBody>
      </p:sp>
      <p:sp>
        <p:nvSpPr>
          <p:cNvPr id="16" name="Управляющая кнопка: справка 15">
            <a:hlinkClick r:id="" action="ppaction://noaction" highlightClick="1"/>
          </p:cNvPr>
          <p:cNvSpPr/>
          <p:nvPr/>
        </p:nvSpPr>
        <p:spPr>
          <a:xfrm>
            <a:off x="5958077" y="4051826"/>
            <a:ext cx="2061102" cy="2053652"/>
          </a:xfrm>
          <a:prstGeom prst="actionButtonHelp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0123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0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63 -1.85185E-6 L -0.0263 -1.85185E-6 C -0.02214 0.00046 -0.01784 0.00046 -0.01367 0.00162 C -0.01068 0.00209 -0.00521 0.00486 -0.00521 0.00509 C 0.00208 0.01088 -0.00365 0.00695 0.00755 0.01181 C 0.01276 0.01412 0.022 0.01875 0.02591 0.02199 C 0.02864 0.02454 0.0319 0.02593 0.03437 0.02894 C 0.03633 0.03125 0.03802 0.0338 0.03997 0.03588 C 0.04414 0.03982 0.04857 0.04259 0.05286 0.04607 L 0.06406 0.05648 C 0.07474 0.06644 0.07252 0.06505 0.08529 0.08056 C 0.08659 0.08218 0.08841 0.0838 0.08945 0.08565 L 0.09518 0.09584 C 0.09609 0.09769 0.09713 0.09931 0.09792 0.10116 C 0.09883 0.10347 0.09974 0.10579 0.10091 0.10787 C 0.1026 0.11158 0.10495 0.11482 0.10638 0.11829 C 0.10742 0.1206 0.10833 0.12292 0.10924 0.12523 C 0.11823 0.14398 0.10391 0.11088 0.11627 0.13889 C 0.11836 0.14352 0.12096 0.14769 0.122 0.15255 C 0.12252 0.15486 0.12266 0.15741 0.12344 0.15972 C 0.12409 0.16158 0.12539 0.16296 0.12617 0.16459 C 0.12734 0.1669 0.12812 0.16921 0.12904 0.17153 C 0.13008 0.17616 0.13034 0.18079 0.1319 0.18542 C 0.13281 0.1882 0.13398 0.19097 0.13476 0.19398 C 0.13581 0.19861 0.13659 0.20301 0.1375 0.20764 L 0.13893 0.21459 C 0.13932 0.21921 0.14049 0.22361 0.14049 0.22824 C 0.14049 0.29699 0.14154 0.26921 0.1375 0.30046 C 0.13698 0.3044 0.13698 0.30857 0.13607 0.3125 C 0.13568 0.31482 0.13411 0.3169 0.13333 0.31945 C 0.13125 0.32523 0.13229 0.32477 0.1306 0.33148 C 0.12956 0.33426 0.12877 0.33727 0.1276 0.34005 C 0.12682 0.34167 0.12565 0.34329 0.12487 0.34514 C 0.12422 0.34676 0.12409 0.34861 0.12344 0.35023 C 0.12187 0.35394 0.11784 0.35926 0.11627 0.36227 C 0.11523 0.36435 0.11471 0.36713 0.11354 0.36921 C 0.11198 0.37176 0.10963 0.37361 0.10781 0.37616 C 0.10625 0.37824 0.10521 0.38079 0.10364 0.38287 C 0.10052 0.38704 0.097 0.39097 0.09375 0.39491 C 0.08841 0.40139 0.09114 0.39861 0.08529 0.40347 C 0.07721 0.41829 0.09049 0.39537 0.07396 0.41551 C 0.06732 0.42361 0.07135 0.41921 0.06133 0.42755 C 0.05976 0.42871 0.05872 0.43056 0.05703 0.43102 C 0.05469 0.43148 0.05234 0.43218 0.04987 0.43264 C 0.04805 0.43334 0.04609 0.43426 0.04427 0.43426 C 0.03021 0.43542 0.01601 0.43542 0.00195 0.43634 C -0.03294 0.43241 -0.01966 0.43264 -0.03763 0.43264 L -0.03893 0.43102 " pathEditMode="relative" rAng="0" ptsTypes="AAAAAAAAAAAAAAAAAAAAAAAAAAAAAAAAAAAAAAAAAAAAAAAA">
                                      <p:cBhvr>
                                        <p:cTn id="4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708" y="218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1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7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tcvet1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15218">
            <a:off x="951486" y="1240436"/>
            <a:ext cx="2024062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 descr="palma2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6553" y="1101529"/>
            <a:ext cx="2286000" cy="242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5" descr="derev47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2018" y="1177729"/>
            <a:ext cx="2214562" cy="2344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6" descr="elky56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80402" y="869954"/>
            <a:ext cx="2603500" cy="275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5326743" y="3678024"/>
            <a:ext cx="3323771" cy="2801257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правляющая кнопка: справка 8">
            <a:hlinkClick r:id="" action="ppaction://noaction" highlightClick="1"/>
          </p:cNvPr>
          <p:cNvSpPr/>
          <p:nvPr/>
        </p:nvSpPr>
        <p:spPr>
          <a:xfrm>
            <a:off x="5958077" y="4051826"/>
            <a:ext cx="2061102" cy="2053652"/>
          </a:xfrm>
          <a:prstGeom prst="actionButtonHelp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527731" y="4383314"/>
            <a:ext cx="3009948" cy="188685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Нажимай!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438992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45833E-6 -1.11111E-6 L -6.45833E-6 -1.11111E-6 C 0.00286 0.00416 0.00559 0.00879 0.00859 0.01296 C 0.00963 0.01458 0.01106 0.01574 0.01223 0.01736 C 0.01393 0.02014 0.01536 0.02338 0.01718 0.02616 C 0.0207 0.03148 0.02486 0.03565 0.02825 0.04143 C 0.02942 0.04352 0.03059 0.04606 0.0319 0.04791 C 0.03307 0.04954 0.03437 0.05069 0.03554 0.05231 C 0.03893 0.05671 0.04218 0.06111 0.04544 0.06551 L 0.05038 0.07199 C 0.05195 0.0743 0.05351 0.07662 0.0552 0.07847 C 0.05729 0.08079 0.0595 0.08264 0.06145 0.08518 C 0.06354 0.08773 0.06536 0.0912 0.06757 0.09375 C 0.06953 0.09629 0.07161 0.09838 0.07369 0.10046 C 0.08437 0.11065 0.09557 0.11898 0.10572 0.13102 C 0.10807 0.13403 0.11054 0.13704 0.11301 0.13981 C 0.12096 0.14838 0.13085 0.15694 0.13893 0.16389 C 0.14166 0.1662 0.14466 0.16782 0.14752 0.17037 C 0.15038 0.17291 0.15312 0.17639 0.15611 0.17916 C 0.18424 0.20532 0.16341 0.18588 0.1819 0.20092 C 0.18971 0.20741 0.19752 0.21389 0.2052 0.2206 C 0.20768 0.22268 0.21002 0.22569 0.21262 0.22708 C 0.2151 0.2287 0.2177 0.22963 0.22005 0.23148 C 0.22708 0.23704 0.23372 0.24398 0.24088 0.24907 C 0.24296 0.25046 0.24505 0.25185 0.24713 0.25347 C 0.25117 0.25694 0.2552 0.26088 0.25937 0.26435 C 0.26341 0.26759 0.2677 0.26967 0.27161 0.27315 L 0.29869 0.29722 C 0.30195 0.3 0.30494 0.30416 0.30859 0.30579 C 0.31757 0.30995 0.30937 0.30555 0.31835 0.3125 C 0.32239 0.31551 0.32656 0.31805 0.33072 0.32106 C 0.33242 0.32245 0.33385 0.3243 0.33554 0.32546 C 0.34166 0.33009 0.34791 0.33426 0.35403 0.33866 C 0.35403 0.33866 0.36627 0.34745 0.36627 0.34745 C 0.38489 0.35625 0.37538 0.35139 0.39466 0.36273 C 0.40078 0.3662 0.40663 0.37129 0.41301 0.37361 C 0.4151 0.3743 0.41718 0.37477 0.41913 0.37569 C 0.42499 0.37893 0.43072 0.3831 0.43645 0.3868 C 0.43762 0.3875 0.43893 0.38796 0.4401 0.38889 C 0.44622 0.39421 0.44322 0.39213 0.44869 0.39537 C 0.44947 0.39699 0.45169 0.39791 0.45117 0.39977 C 0.44999 0.40463 0.44713 0.40717 0.44505 0.41065 C 0.43658 0.42569 0.44947 0.40231 0.4401 0.42176 C 0.43854 0.42477 0.43515 0.43032 0.43515 0.43032 C 0.43476 0.43264 0.43463 0.43495 0.43398 0.43704 C 0.43046 0.44815 0.43033 0.44791 0.42656 0.4544 C 0.42499 0.4625 0.42591 0.45903 0.42408 0.46551 L 0.42291 0.45671 " pathEditMode="relative" ptsTypes="AAAAAAAAAAAAAAAAAAAAAAAAAAAAAAAAAAAAAAAAAAAAAAAA">
                                      <p:cBhvr>
                                        <p:cTn id="3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5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1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7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527731" y="4383314"/>
            <a:ext cx="3144859" cy="188685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Нажимай!</a:t>
            </a:r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326743" y="3678024"/>
            <a:ext cx="3323771" cy="2801257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справка 5">
            <a:hlinkClick r:id="" action="ppaction://noaction" highlightClick="1"/>
          </p:cNvPr>
          <p:cNvSpPr/>
          <p:nvPr/>
        </p:nvSpPr>
        <p:spPr>
          <a:xfrm>
            <a:off x="5958077" y="4051826"/>
            <a:ext cx="2061102" cy="2053652"/>
          </a:xfrm>
          <a:prstGeom prst="actionButtonHelp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5405" b="95676" l="9158" r="9377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5280" b="5217"/>
          <a:stretch/>
        </p:blipFill>
        <p:spPr>
          <a:xfrm>
            <a:off x="203075" y="1086096"/>
            <a:ext cx="2974840" cy="2017255"/>
          </a:xfrm>
          <a:prstGeom prst="rect">
            <a:avLst/>
          </a:prstGeom>
          <a:ln>
            <a:solidFill>
              <a:srgbClr val="FFFFFF"/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8702" y="960227"/>
            <a:ext cx="3055298" cy="203316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6878" b="94709" l="5000" r="9409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5013" y="960226"/>
            <a:ext cx="2289845" cy="196718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9778" b="89778" l="9778" r="9511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6230" y="960226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549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0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6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7.29167E-6 -1.48148E-6 L -7.29167E-6 -1.48148E-6 C 0.00038 0.01666 0.0013 0.03333 0.0013 0.05023 C 0.0013 0.06041 0.00064 0.0706 -7.29167E-6 0.08078 C -0.00014 0.08379 -0.00092 0.08657 -0.00118 0.08958 C -0.00209 0.09676 -0.00261 0.10416 -0.00365 0.11134 C -0.00404 0.11435 -0.00456 0.11713 -0.00495 0.12014 C -0.00574 0.12731 -0.00691 0.13472 -0.00743 0.14213 C -0.00782 0.14791 -0.00795 0.1537 -0.0086 0.15949 C -0.00964 0.16759 -0.01199 0.17569 -0.01355 0.18356 C -0.01485 0.19004 -0.01628 0.19653 -0.01719 0.20324 C -0.01758 0.20625 -0.01785 0.20903 -0.0185 0.21203 C -0.02006 0.22037 -0.02123 0.22407 -0.02331 0.23171 C -0.02383 0.23449 -0.02397 0.2375 -0.02462 0.24051 C -0.02644 0.2493 -0.02904 0.2537 -0.03191 0.26227 C -0.03673 0.27639 -0.03868 0.28403 -0.04792 0.29514 C -0.04923 0.29653 -0.05053 0.29768 -0.0517 0.29953 C -0.053 0.30139 -0.05391 0.30416 -0.05535 0.30602 C -0.05678 0.30787 -0.05873 0.30856 -0.06029 0.31041 C -0.06459 0.31504 -0.06472 0.31736 -0.06889 0.32129 C -0.07201 0.32453 -0.0754 0.32708 -0.07865 0.33009 L -0.08607 0.33657 L -0.10079 0.34977 C -0.10079 0.34977 -0.11068 0.35856 -0.11068 0.35856 C -0.11277 0.35995 -0.11472 0.36157 -0.1168 0.36296 C -0.11798 0.36366 -0.11928 0.36435 -0.12045 0.36504 L -0.13647 0.37592 C -0.13972 0.37824 -0.14298 0.38055 -0.14636 0.38264 C -0.14883 0.38403 -0.15131 0.38518 -0.15365 0.3868 C -0.15574 0.38842 -0.15782 0.38981 -0.1599 0.3912 C -0.16472 0.39514 -0.1655 0.39722 -0.17097 0.4 C -0.17579 0.40254 -0.181 0.40324 -0.18568 0.40671 C -0.18777 0.4081 -0.18972 0.40995 -0.1918 0.41088 C -0.19545 0.41273 -0.206 0.41435 -0.20899 0.41528 C -0.21068 0.41574 -0.21225 0.41713 -0.21394 0.41759 C -0.22683 0.42129 -0.22045 0.41805 -0.23243 0.42199 C -0.23399 0.42245 -0.23568 0.42384 -0.23725 0.42407 C -0.24154 0.42477 -0.27605 0.42824 -0.27917 0.42847 C -0.28764 0.43102 -0.28399 0.43055 -0.29011 0.43055 L -0.29011 0.43055 " pathEditMode="relative" ptsTypes="AAAAAAAAAAAAAAAAAAAAAAAAAAAAAAAAAAAAAAAA">
                                      <p:cBhvr>
                                        <p:cTn id="5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527731" y="4383314"/>
            <a:ext cx="2970212" cy="188685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Нажимай!</a:t>
            </a:r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326743" y="3678024"/>
            <a:ext cx="3323771" cy="2801257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справка 5">
            <a:hlinkClick r:id="" action="ppaction://noaction" highlightClick="1"/>
          </p:cNvPr>
          <p:cNvSpPr/>
          <p:nvPr/>
        </p:nvSpPr>
        <p:spPr>
          <a:xfrm>
            <a:off x="5958077" y="4051826"/>
            <a:ext cx="2061102" cy="2053652"/>
          </a:xfrm>
          <a:prstGeom prst="actionButtonHelp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731" y="951171"/>
            <a:ext cx="2076450" cy="220027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889" b="100000" l="9778" r="9688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0513" y="1036897"/>
            <a:ext cx="2143125" cy="214312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6776" y="1122621"/>
            <a:ext cx="2257425" cy="202882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7340" y="1119217"/>
            <a:ext cx="3660566" cy="2252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7252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4167E-6 5.92593E-6 L -1.04167E-6 5.92593E-6 C 0.00286 0.00348 0.00573 0.00695 0.00859 0.01089 C 0.0095 0.01205 0.01015 0.0139 0.01093 0.01529 C 0.01211 0.01691 0.01354 0.01806 0.01471 0.01968 C 0.01823 0.02408 0.02317 0.03149 0.02695 0.03496 L 0.03685 0.04353 C 0.03841 0.04515 0.0401 0.04677 0.04179 0.04792 C 0.04466 0.05024 0.04752 0.05232 0.05039 0.05464 C 0.05208 0.0558 0.05351 0.05765 0.0552 0.05904 C 0.05768 0.06066 0.06028 0.06135 0.06263 0.0632 C 0.06484 0.06505 0.06666 0.06806 0.06875 0.06992 C 0.07083 0.07154 0.07291 0.07246 0.075 0.07431 C 0.0763 0.07547 0.07734 0.07732 0.07864 0.07871 C 0.08099 0.08103 0.08346 0.08334 0.08606 0.08519 C 0.08841 0.08705 0.09101 0.08751 0.09336 0.08959 C 0.11263 0.10649 0.08632 0.08288 0.10195 0.09839 C 0.10442 0.1007 0.1069 0.10255 0.10937 0.10487 C 0.11744 0.11899 0.10286 0.09422 0.12656 0.12223 C 0.13932 0.13751 0.11966 0.11436 0.13515 0.13103 C 0.13776 0.1338 0.13971 0.1382 0.14257 0.13982 C 0.14778 0.14283 0.15065 0.14422 0.15612 0.1507 C 0.15729 0.15209 0.15846 0.15371 0.15976 0.1551 C 0.16132 0.15672 0.16328 0.15765 0.16471 0.1595 C 0.16614 0.16135 0.16692 0.16436 0.16836 0.16598 C 0.16992 0.16783 0.17174 0.16853 0.1733 0.17038 C 0.17669 0.17455 0.17955 0.18033 0.1832 0.18357 C 0.18724 0.18728 0.19179 0.18959 0.19544 0.19445 C 0.21159 0.21598 0.19153 0.18936 0.20403 0.20533 C 0.20664 0.2088 0.20976 0.21343 0.21263 0.21644 C 0.21432 0.21806 0.21601 0.21899 0.21757 0.22061 C 0.2332 0.23658 0.21159 0.21505 0.22369 0.22941 C 0.22526 0.23126 0.22708 0.23218 0.22864 0.2338 C 0.23385 0.23913 0.23151 0.2382 0.23724 0.24468 C 0.2401 0.24792 0.2431 0.25047 0.24583 0.25348 C 0.24843 0.25626 0.25078 0.25927 0.25325 0.26228 L 0.2569 0.26667 C 0.2582 0.26806 0.25924 0.27015 0.26067 0.27107 C 0.27487 0.27941 0.26211 0.27107 0.27291 0.27964 C 0.275 0.28126 0.27708 0.28242 0.27903 0.28404 C 0.28242 0.28681 0.28567 0.29005 0.28893 0.29283 C 0.29049 0.29422 0.29231 0.29538 0.29388 0.29723 C 0.29505 0.29862 0.29622 0.30047 0.29752 0.30163 C 0.29909 0.30279 0.30078 0.30302 0.30247 0.30371 C 0.31432 0.31783 0.29557 0.29677 0.31224 0.31042 C 0.32252 0.31853 0.31653 0.3176 0.32461 0.3257 C 0.32656 0.32755 0.32877 0.32825 0.33073 0.3301 C 0.33281 0.33195 0.33463 0.33473 0.33685 0.33658 C 0.33919 0.33843 0.34205 0.33843 0.34427 0.34098 C 0.35234 0.35047 0.34362 0.34098 0.35169 0.34746 C 0.35494 0.35024 0.3582 0.35325 0.36145 0.35626 C 0.36315 0.35765 0.36484 0.3588 0.3664 0.36066 L 0.37382 0.36945 C 0.375 0.37084 0.3763 0.37223 0.37747 0.37385 C 0.38073 0.37802 0.38372 0.38311 0.38724 0.38681 C 0.38932 0.38913 0.3914 0.39144 0.39349 0.39353 C 0.39505 0.39492 0.39687 0.39607 0.3983 0.39769 C 0.39935 0.39885 0.39987 0.40093 0.40078 0.40209 C 0.40195 0.40371 0.40338 0.40487 0.40455 0.40649 C 0.40664 0.40996 0.4082 0.41459 0.41067 0.41737 C 0.41627 0.42408 0.41328 0.41992 0.41927 0.43056 L 0.42291 0.43705 C 0.42382 0.43867 0.42448 0.44029 0.42539 0.44144 C 0.42877 0.44538 0.43164 0.44839 0.43398 0.45464 C 0.43489 0.45672 0.43554 0.45927 0.43645 0.46112 C 0.43802 0.46436 0.4401 0.46644 0.4414 0.46992 C 0.44453 0.47825 0.44284 0.47455 0.44635 0.4808 C 0.44674 0.48311 0.447 0.48542 0.44752 0.48751 C 0.44895 0.49237 0.44948 0.49306 0.4513 0.4963 L 0.44882 0.49399 " pathEditMode="relative" ptsTypes="AAAAAAAAAAAAAAAAAAAAAAAAAAAAAAAAAAAAAAAAAAAAAAAAAAAAAAAAAAAAAAAAAAAAAA">
                                      <p:cBhvr>
                                        <p:cTn id="3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5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1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7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вал 4"/>
          <p:cNvSpPr/>
          <p:nvPr/>
        </p:nvSpPr>
        <p:spPr>
          <a:xfrm>
            <a:off x="527731" y="4383314"/>
            <a:ext cx="3129869" cy="188685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Нажимай!</a:t>
            </a:r>
            <a:endParaRPr lang="ru-RU" sz="3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326743" y="3678024"/>
            <a:ext cx="3323771" cy="2801257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справка 6">
            <a:hlinkClick r:id="" action="ppaction://noaction" highlightClick="1"/>
          </p:cNvPr>
          <p:cNvSpPr/>
          <p:nvPr/>
        </p:nvSpPr>
        <p:spPr>
          <a:xfrm>
            <a:off x="5958077" y="4051826"/>
            <a:ext cx="2061102" cy="2053652"/>
          </a:xfrm>
          <a:prstGeom prst="actionButtonHelp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odeg1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27166">
            <a:off x="498136" y="1666342"/>
            <a:ext cx="2359025" cy="212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Рисунок 8" descr="77667e2abed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3543" y="1700998"/>
            <a:ext cx="2335213" cy="1214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Рисунок 9" descr="6287e035a08f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65812">
            <a:off x="6292239" y="1204111"/>
            <a:ext cx="1887538" cy="2208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Рисунок 10" descr="3c2b1d970de1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63670">
            <a:off x="9311496" y="1407643"/>
            <a:ext cx="1649413" cy="226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81218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0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677 0.03866 L 0.00677 0.03889 C 0.01042 0.04213 0.01419 0.0456 0.01771 0.04954 C 0.02656 0.05903 0.01901 0.05371 0.02643 0.0581 C 0.04362 0.07871 0.02214 0.05371 0.04479 0.07778 C 0.0474 0.08056 0.04974 0.0838 0.05221 0.08658 C 0.05339 0.0882 0.05456 0.08982 0.05586 0.09097 C 0.05755 0.09236 0.05924 0.09375 0.06081 0.09537 C 0.06211 0.09676 0.06315 0.09838 0.06445 0.09977 C 0.06732 0.10278 0.07018 0.10556 0.07305 0.10857 C 0.07474 0.10996 0.07643 0.11111 0.07799 0.11297 C 0.08385 0.11922 0.08906 0.12709 0.09518 0.13241 C 0.09688 0.13403 0.09857 0.13519 0.10013 0.13681 C 0.10391 0.14097 0.10755 0.1456 0.1112 0.15 L 0.11484 0.1544 C 0.11615 0.15579 0.11732 0.15741 0.11862 0.1588 C 0.12148 0.16158 0.12435 0.16435 0.12721 0.1676 C 0.12839 0.16875 0.12956 0.1706 0.13086 0.17176 C 0.13242 0.17338 0.13424 0.17454 0.13581 0.17616 C 0.13997 0.18102 0.14401 0.18611 0.14805 0.19144 C 0.14974 0.19375 0.1513 0.19607 0.15299 0.19815 C 0.15573 0.20116 0.15872 0.20394 0.16159 0.20672 C 0.16315 0.20834 0.16497 0.20926 0.16654 0.21111 C 0.16797 0.21297 0.16875 0.21597 0.17018 0.21783 C 0.17409 0.22269 0.17852 0.22639 0.18255 0.23079 C 0.18424 0.23287 0.18568 0.23542 0.18737 0.2375 C 0.19518 0.24699 0.20299 0.25648 0.21081 0.26574 C 0.21198 0.26736 0.21328 0.26875 0.21445 0.27014 C 0.21563 0.27176 0.21706 0.27269 0.2181 0.27454 L 0.22799 0.29213 C 0.23008 0.29653 0.23203 0.30093 0.23411 0.3051 C 0.24336 0.32315 0.23763 0.30834 0.24401 0.32709 C 0.24688 0.34792 0.24297 0.32199 0.24766 0.34676 C 0.25104 0.36459 0.24635 0.3463 0.2513 0.36412 C 0.25313 0.37963 0.25195 0.37153 0.25508 0.3882 L 0.25625 0.39468 C 0.25833 0.42454 0.25846 0.41875 0.25625 0.4625 C 0.25547 0.47709 0.25378 0.48472 0.2513 0.49746 C 0.25091 0.49977 0.25078 0.50209 0.25013 0.50417 L 0.24766 0.51065 C 0.24557 0.52199 0.24779 0.51297 0.24401 0.52153 C 0.2431 0.52361 0.24258 0.52639 0.24154 0.52801 C 0.23932 0.53148 0.23659 0.53403 0.23411 0.53681 C 0.23294 0.5382 0.2319 0.54097 0.23047 0.54121 L 0.21328 0.54352 C 0.1776 0.54121 0.19023 0.54121 0.17513 0.54121 L 0.1763 0.54352 " pathEditMode="relative" rAng="0" ptsTypes="AAAAAAAAAAAAAAAAAAAAAAAAAAAAAAAAAAAAAAAAAAAAAAA">
                                      <p:cBhvr>
                                        <p:cTn id="4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52" y="252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1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7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527731" y="4383314"/>
            <a:ext cx="3129869" cy="188685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Нажимай!</a:t>
            </a:r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326743" y="3678024"/>
            <a:ext cx="3323771" cy="2801257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справка 5">
            <a:hlinkClick r:id="" action="ppaction://noaction" highlightClick="1"/>
          </p:cNvPr>
          <p:cNvSpPr/>
          <p:nvPr/>
        </p:nvSpPr>
        <p:spPr>
          <a:xfrm>
            <a:off x="5958077" y="4051826"/>
            <a:ext cx="2061102" cy="2053652"/>
          </a:xfrm>
          <a:prstGeom prst="actionButtonHelp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2118376dfdb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448" y="883515"/>
            <a:ext cx="2249488" cy="242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7" descr="8d832e6c0798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585763">
            <a:off x="3651241" y="898941"/>
            <a:ext cx="1516062" cy="227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Рисунок 8" descr="kenga05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8077" y="829091"/>
            <a:ext cx="2771842" cy="2417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Рисунок 10" descr="5cc4a70cf593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29919" y="1276420"/>
            <a:ext cx="2554287" cy="1643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76220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0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5.55556E-6 L 2.5E-6 5.55556E-6 C 0.00234 0.0051 0.00494 0.00996 0.00729 0.01528 C 0.00859 0.01806 0.00963 0.0213 0.01093 0.02385 C 0.01328 0.02848 0.01614 0.03218 0.01836 0.03704 C 0.02044 0.04144 0.02239 0.04607 0.02448 0.05024 C 0.02773 0.05626 0.03112 0.06181 0.03437 0.0676 C 0.03554 0.06991 0.03711 0.07153 0.03802 0.07408 C 0.0388 0.07639 0.03958 0.07871 0.04049 0.08079 C 0.04283 0.08542 0.04544 0.08959 0.04791 0.09376 L 0.0552 0.10695 C 0.05651 0.10903 0.05794 0.11088 0.05898 0.11343 C 0.06054 0.11783 0.06198 0.12246 0.0638 0.12663 C 0.06497 0.12917 0.06653 0.13056 0.06757 0.13311 C 0.06862 0.13588 0.06901 0.13913 0.07005 0.1419 C 0.07187 0.14723 0.07395 0.15232 0.07617 0.15718 C 0.07721 0.15973 0.07877 0.16135 0.07981 0.16366 C 0.08086 0.16644 0.08125 0.16991 0.08229 0.17246 C 0.08411 0.17709 0.08658 0.18102 0.08841 0.18565 C 0.08945 0.1882 0.08997 0.19144 0.09088 0.19445 C 0.09166 0.19653 0.09257 0.19862 0.09336 0.20093 C 0.09505 0.20602 0.09635 0.21135 0.0983 0.21621 C 0.09921 0.21876 0.10091 0.22014 0.10195 0.22269 C 0.10299 0.22547 0.10338 0.22871 0.10442 0.23149 C 0.10794 0.24121 0.11185 0.25047 0.11549 0.25996 C 0.11914 0.26922 0.11836 0.26876 0.12408 0.27963 C 0.12799 0.28704 0.13151 0.29561 0.13632 0.30139 L 0.1401 0.30579 C 0.1457 0.32084 0.13854 0.30255 0.14739 0.32107 C 0.14843 0.32315 0.14895 0.3257 0.14987 0.32755 C 0.15065 0.32917 0.15156 0.33033 0.15234 0.33195 C 0.16523 0.3595 0.14791 0.32292 0.15846 0.34954 C 0.1595 0.35209 0.16093 0.35394 0.16224 0.35602 C 0.16302 0.36181 0.16393 0.3676 0.16471 0.37362 C 0.1651 0.37709 0.16536 0.38079 0.16588 0.3845 C 0.16653 0.38889 0.1677 0.39306 0.16836 0.39746 C 0.17018 0.41088 0.16901 0.40348 0.172 0.41945 C 0.17435 0.43195 0.17161 0.42014 0.17695 0.43264 C 0.17877 0.43658 0.1819 0.44561 0.1819 0.44561 L 0.18437 0.4588 L 0.18554 0.46528 L 0.18685 0.48727 L 0.18685 0.48727 " pathEditMode="relative" ptsTypes="AAAAAAAAAAAAAAAAAAAAAAAAAAAAAAAAAAAAAAAAAAA">
                                      <p:cBhvr>
                                        <p:cTn id="4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1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7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040" b="96465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1022" y="897730"/>
            <a:ext cx="2428875" cy="188595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760" y="327718"/>
            <a:ext cx="3350305" cy="335030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889" b="89778" l="0" r="9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7854" y="509146"/>
            <a:ext cx="3168877" cy="316887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2644" y="1042873"/>
            <a:ext cx="2143125" cy="2143125"/>
          </a:xfrm>
          <a:prstGeom prst="rect">
            <a:avLst/>
          </a:prstGeom>
        </p:spPr>
      </p:pic>
      <p:sp>
        <p:nvSpPr>
          <p:cNvPr id="8" name="Овал 7"/>
          <p:cNvSpPr/>
          <p:nvPr/>
        </p:nvSpPr>
        <p:spPr>
          <a:xfrm>
            <a:off x="527731" y="4383314"/>
            <a:ext cx="3083291" cy="188685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Нажимай!</a:t>
            </a:r>
            <a:endParaRPr lang="ru-RU" sz="32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326743" y="3678024"/>
            <a:ext cx="3323771" cy="2801257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правляющая кнопка: справка 9">
            <a:hlinkClick r:id="" action="ppaction://noaction" highlightClick="1"/>
          </p:cNvPr>
          <p:cNvSpPr/>
          <p:nvPr/>
        </p:nvSpPr>
        <p:spPr>
          <a:xfrm>
            <a:off x="5958077" y="4051826"/>
            <a:ext cx="2061102" cy="2053652"/>
          </a:xfrm>
          <a:prstGeom prst="actionButtonHelp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0724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0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6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7.40741E-7 L -4.16667E-7 7.40741E-7 C 0.0026 0.00162 0.01328 0.00903 0.01666 0.01042 L 0.02148 0.0125 C 0.02304 0.01389 0.02461 0.01551 0.02617 0.0169 C 0.02734 0.0176 0.02864 0.01783 0.02981 0.01898 C 0.03906 0.02709 0.02799 0.01991 0.03698 0.02523 C 0.04049 0.02963 0.04101 0.03056 0.04531 0.0338 C 0.04648 0.03473 0.04765 0.03496 0.04882 0.03588 C 0.05911 0.04375 0.04882 0.03727 0.05716 0.04213 C 0.06744 0.0544 0.05442 0.03982 0.06432 0.04861 C 0.06562 0.04977 0.06666 0.05162 0.06784 0.05278 C 0.0694 0.0544 0.07109 0.05533 0.07265 0.05695 C 0.08294 0.06806 0.07617 0.06343 0.08333 0.0676 C 0.09518 0.08334 0.08958 0.07639 0.1 0.08889 C 0.10247 0.09167 0.1052 0.09375 0.10716 0.09723 C 0.11145 0.10486 0.11276 0.10787 0.11797 0.11412 C 0.11979 0.11644 0.122 0.11806 0.12382 0.12061 C 0.12838 0.12662 0.13229 0.13403 0.13698 0.13959 C 0.15169 0.15718 0.13698 0.13912 0.15 0.15648 C 0.15117 0.15811 0.15247 0.15926 0.15364 0.16065 C 0.16237 0.17199 0.16132 0.17199 0.16914 0.17986 C 0.1707 0.18125 0.17226 0.18241 0.17382 0.18403 C 0.17656 0.18681 0.17903 0.19005 0.18099 0.19468 C 0.19036 0.21598 0.18229 0.19908 0.18815 0.21574 C 0.18919 0.21875 0.19049 0.2213 0.19166 0.22431 C 0.1931 0.23125 0.19297 0.23172 0.19531 0.23912 C 0.19596 0.24121 0.197 0.24329 0.19765 0.24537 C 0.20104 0.25579 0.19935 0.25255 0.20247 0.26436 C 0.2039 0.27014 0.2056 0.2757 0.20716 0.28148 C 0.20794 0.28426 0.20911 0.28681 0.20963 0.28982 C 0.21002 0.2926 0.21028 0.29561 0.2108 0.29838 C 0.21106 0.30047 0.21172 0.30255 0.21198 0.30463 C 0.2125 0.30811 0.21263 0.31181 0.21315 0.31528 C 0.21406 0.32153 0.21497 0.32408 0.21679 0.3301 C 0.22057 0.35764 0.2194 0.34561 0.21679 0.40209 C 0.21653 0.40648 0.2151 0.41042 0.21432 0.41482 C 0.21393 0.4169 0.2138 0.41922 0.21315 0.42107 C 0.21237 0.42315 0.21145 0.42523 0.2108 0.42732 C 0.21015 0.4294 0.21015 0.43172 0.20963 0.4338 C 0.2082 0.4382 0.20638 0.44213 0.20481 0.44653 L 0.2 0.45926 L 0.19648 0.46343 C 0.19062 0.47917 0.19817 0.45973 0.19049 0.47616 C 0.18958 0.47801 0.18919 0.48056 0.18815 0.48241 C 0.18711 0.48426 0.18567 0.48496 0.18463 0.48658 C 0.18333 0.48866 0.18242 0.49144 0.18099 0.49306 C 0.17994 0.49422 0.17851 0.49422 0.17747 0.49514 C 0.17617 0.4963 0.17513 0.49838 0.17382 0.49931 C 0.17382 0.49931 0.16497 0.50463 0.16315 0.50579 L 0.15963 0.50787 C 0.15325 0.51528 0.15742 0.51135 0.14648 0.51621 L 0.14166 0.51852 L 0.06549 0.51204 C 0.05755 0.51135 0.04961 0.51111 0.04166 0.50996 C 0.03698 0.50926 0.03216 0.5088 0.02747 0.50787 C 0.02187 0.50672 0.01627 0.5044 0.0108 0.50371 C 0.00208 0.50209 -0.00664 0.50023 -0.0155 0.49931 C -0.03685 0.49723 -0.02891 0.49723 -0.0392 0.49723 L -0.0392 0.49723 " pathEditMode="relative" ptsTypes="AAAAAAAAAAAAAAAAAAAAAAAAAAAAAAAAAAAAAAAAAAAAAAAAAAAAAAAAAAAA">
                                      <p:cBhvr>
                                        <p:cTn id="5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7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5998" y="1046471"/>
            <a:ext cx="6487659" cy="4859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2072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TM10001114[[fn=Галерея]]</Template>
  <TotalTime>69</TotalTime>
  <Words>15</Words>
  <Application>Microsoft Office PowerPoint</Application>
  <PresentationFormat>Широкоэкранный</PresentationFormat>
  <Paragraphs>8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Arial</vt:lpstr>
      <vt:lpstr>Gill Sans MT</vt:lpstr>
      <vt:lpstr>Gallery</vt:lpstr>
      <vt:lpstr>Игра  «Что лишнее?»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*KDFX Team*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Игра  «Что лишнее»</dc:title>
  <dc:creator>Deafult User</dc:creator>
  <cp:lastModifiedBy>Deafult User</cp:lastModifiedBy>
  <cp:revision>8</cp:revision>
  <dcterms:created xsi:type="dcterms:W3CDTF">2018-05-15T13:48:48Z</dcterms:created>
  <dcterms:modified xsi:type="dcterms:W3CDTF">2018-05-15T14:58:40Z</dcterms:modified>
</cp:coreProperties>
</file>