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4" r:id="rId5"/>
    <p:sldId id="268" r:id="rId6"/>
    <p:sldId id="269" r:id="rId7"/>
    <p:sldId id="270" r:id="rId8"/>
    <p:sldId id="282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13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3DF5C-E612-4380-B914-DF57A9CD6EF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F355-2510-4C48-81CE-0411C750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649932_59-p-fon-dlya-prezentatsii-18-vek-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6400800" cy="1752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ЯН ВЕРМЕЕР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68760"/>
            <a:ext cx="33123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Из всех гениальных художников он остается едва ли не самой загадочной фигурой в истории. Жизнь художника окутана тайной, даже его лицо остается загадкой. На единственном предполагаемом(!) автопортрете Вермеер изображен сидящим спиной за мольбертом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Наряду с Рембрандтом и Франсом </a:t>
            </a:r>
            <a:r>
              <a:rPr lang="ru-RU" dirty="0" err="1"/>
              <a:t>Халсом</a:t>
            </a:r>
            <a:r>
              <a:rPr lang="ru-RU" dirty="0"/>
              <a:t> является одним из величайших живописцев золотого века голландского искусства.</a:t>
            </a:r>
          </a:p>
        </p:txBody>
      </p:sp>
      <p:pic>
        <p:nvPicPr>
          <p:cNvPr id="16386" name="Picture 2" descr="Ян Вермеер. Аллегория живопис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85713" y="332656"/>
            <a:ext cx="5162751" cy="6167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вушка с жемчужной сережкой. Почему картина Вермеера — шедевр.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5940425" cy="694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204864"/>
            <a:ext cx="3203848" cy="14700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Девушка 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жемчужной сережкой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kulturologia.ru/files/u4456/girl-with-the-pearl-earring-1024x65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612068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s://kulturologia.ru/files/u4456/1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5"/>
            <a:ext cx="3672408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6218"/>
            <a:ext cx="280831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23762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1800200" cy="236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18002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54868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573016"/>
            <a:ext cx="20882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76672"/>
            <a:ext cx="24702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0272" y="3326205"/>
            <a:ext cx="1944216" cy="290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0446" y="3884191"/>
            <a:ext cx="1600588" cy="21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386" y="3573016"/>
            <a:ext cx="210545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художка\2020-21\ии\60521875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14" r="5705"/>
          <a:stretch/>
        </p:blipFill>
        <p:spPr bwMode="auto">
          <a:xfrm>
            <a:off x="5724128" y="692696"/>
            <a:ext cx="3188524" cy="229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548680"/>
            <a:ext cx="5490493" cy="56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D:\художка\2020-21\ии\Снимо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232249" cy="2221585"/>
          </a:xfrm>
          <a:prstGeom prst="rect">
            <a:avLst/>
          </a:prstGeom>
          <a:noFill/>
        </p:spPr>
      </p:pic>
      <p:pic>
        <p:nvPicPr>
          <p:cNvPr id="4" name="Рисунок 3" descr="https://i.pinimg.com/736x/3a/b2/e3/3ab2e32a22c55254f748878356fa21eb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90" r="4865"/>
          <a:stretch/>
        </p:blipFill>
        <p:spPr bwMode="auto">
          <a:xfrm>
            <a:off x="6732240" y="597963"/>
            <a:ext cx="165618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евушка с сережкой_работы ДШИ_Вдохновени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2159"/>
            <a:ext cx="8272210" cy="58491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6309320"/>
            <a:ext cx="385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работы учащихся ДШИ Вдохновение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649932_59-p-fon-dlya-prezentatsii-18-vek-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2367171"/>
            <a:ext cx="7315200" cy="212365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ПОДГОТОВИЛА </a:t>
            </a:r>
          </a:p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УЛЬЧЕНКО Н.А.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66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lizzz</dc:creator>
  <cp:lastModifiedBy>lizzz</cp:lastModifiedBy>
  <cp:revision>16</cp:revision>
  <dcterms:created xsi:type="dcterms:W3CDTF">2020-11-15T13:35:25Z</dcterms:created>
  <dcterms:modified xsi:type="dcterms:W3CDTF">2022-02-07T15:43:01Z</dcterms:modified>
</cp:coreProperties>
</file>