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63" r:id="rId3"/>
    <p:sldId id="257" r:id="rId4"/>
    <p:sldId id="258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6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10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473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9224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063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14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0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84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23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069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259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41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4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6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60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27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07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6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EBC59F2-92A6-462C-A4EF-725961A8A771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68F6FB-428C-41DD-BD38-7ACCE1DDB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7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642D90-A053-4667-95EF-F724095B3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1" y="151075"/>
            <a:ext cx="9627305" cy="2011681"/>
          </a:xfrm>
        </p:spPr>
        <p:txBody>
          <a:bodyPr/>
          <a:lstStyle/>
          <a:p>
            <a:r>
              <a:rPr lang="ru-RU" dirty="0">
                <a:latin typeface="+mn-lt"/>
              </a:rPr>
              <a:t>Пищевая пирамида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52F1D6-17F9-4287-AA80-5B925F4D1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4712" y="5041127"/>
            <a:ext cx="4659465" cy="1733384"/>
          </a:xfrm>
        </p:spPr>
        <p:txBody>
          <a:bodyPr>
            <a:normAutofit/>
          </a:bodyPr>
          <a:lstStyle/>
          <a:p>
            <a:r>
              <a:rPr lang="ru-RU" b="1" dirty="0"/>
              <a:t>Подготовила Куркина А.А.</a:t>
            </a:r>
          </a:p>
          <a:p>
            <a:r>
              <a:rPr lang="ru-RU" b="1" dirty="0"/>
              <a:t>Воспитатель высшей категории</a:t>
            </a:r>
          </a:p>
          <a:p>
            <a:r>
              <a:rPr lang="ru-RU" b="1" dirty="0"/>
              <a:t>МБДОУ ДС № 395</a:t>
            </a:r>
          </a:p>
        </p:txBody>
      </p:sp>
    </p:spTree>
    <p:extLst>
      <p:ext uri="{BB962C8B-B14F-4D97-AF65-F5344CB8AC3E}">
        <p14:creationId xmlns:p14="http://schemas.microsoft.com/office/powerpoint/2010/main" val="3301038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B399CFC-01E5-4A86-B933-E0F03B072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303" y="1"/>
            <a:ext cx="10347923" cy="890546"/>
          </a:xfrm>
        </p:spPr>
        <p:txBody>
          <a:bodyPr>
            <a:normAutofit/>
          </a:bodyPr>
          <a:lstStyle/>
          <a:p>
            <a:r>
              <a:rPr lang="ru-RU" dirty="0"/>
              <a:t>Дидактическое пособие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D63D3AB-3D8C-4674-A866-761F912F2A76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372" y="954155"/>
            <a:ext cx="4167255" cy="5567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02444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44A7D6-C6CE-4B7A-9A95-4854524E6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747424"/>
            <a:ext cx="4486656" cy="1017766"/>
          </a:xfrm>
        </p:spPr>
        <p:txBody>
          <a:bodyPr/>
          <a:lstStyle/>
          <a:p>
            <a:r>
              <a:rPr lang="ru-RU" dirty="0">
                <a:latin typeface="Constantia" panose="02030602050306030303" pitchFamily="18" charset="0"/>
              </a:rPr>
              <a:t>«Пищевая пирамида»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3FF2A7A-D6D2-4E80-87C8-6FABAC624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416" y="2305878"/>
            <a:ext cx="6559826" cy="3438076"/>
          </a:xfrm>
        </p:spPr>
        <p:txBody>
          <a:bodyPr>
            <a:normAutofit lnSpcReduction="10000"/>
          </a:bodyPr>
          <a:lstStyle/>
          <a:p>
            <a:r>
              <a:rPr lang="ru-RU" b="0" i="0" u="sng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Цель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  Формирование представления о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пирамиде питания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полезных для здоровья продуктах.</a:t>
            </a:r>
          </a:p>
          <a:p>
            <a:pPr algn="l"/>
            <a:r>
              <a:rPr lang="ru-RU" b="0" i="0" u="sng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Задачи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1. Способствовать формированию первоначальных представлений о соотношении полезных веществ, которые содержатся в продуктах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питания.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2. Сформировать у детей представление о том, что витамины, содержащиеся в овощах и фруктах, полезны для здоровья человека.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3. Воспитывать у детей желание заботиться о своем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здоровье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/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58E71E-08DE-43FC-A76F-04C468A626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942" y="931286"/>
            <a:ext cx="4174386" cy="557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12368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5A3F20-F4B1-4804-8261-9AA88AC69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3368"/>
            <a:ext cx="4587903" cy="1916264"/>
          </a:xfrm>
        </p:spPr>
        <p:txBody>
          <a:bodyPr/>
          <a:lstStyle/>
          <a:p>
            <a:r>
              <a:rPr lang="ru-RU" dirty="0"/>
              <a:t>Создание книжки- липучки совместно с родителями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1E781F-204D-4757-B123-2B3A1F88A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2632852"/>
            <a:ext cx="4428877" cy="3158348"/>
          </a:xfrm>
        </p:spPr>
        <p:txBody>
          <a:bodyPr/>
          <a:lstStyle/>
          <a:p>
            <a:r>
              <a:rPr lang="ru-RU" dirty="0"/>
              <a:t>сформировать знания о правильном питании, о полезных и вредных для здоровья человека продуктах;</a:t>
            </a:r>
          </a:p>
          <a:p>
            <a:r>
              <a:rPr lang="ru-RU" dirty="0"/>
              <a:t>повысить интерес родителей к правильному питанию и здоровому образу жизни детей.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DC0ED88-9BD8-4AEC-A389-CA7377451FD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068072" y="2650865"/>
            <a:ext cx="3440950" cy="4598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B83ED0C-B53D-40DE-A5CA-BA5CA14F7E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625009" y="333955"/>
            <a:ext cx="2668154" cy="32322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87979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F3380-7E11-46CC-848F-E501E87B6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Виды деятельности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B155FA-A748-45A1-A9B6-4AE7C85EB2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игровая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ADADA9-0675-407A-A297-5C144A744C5E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6F23E84-950A-49A0-83BB-21B07A0E0C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52389" y="2456952"/>
            <a:ext cx="3291521" cy="638801"/>
          </a:xfrm>
        </p:spPr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познавательно-исследовательская</a:t>
            </a: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7CC1E19-1AB8-4AB6-AC5C-E8B440D14B05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1F5718FA-7E87-4757-962D-32262DEE37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продуктивная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177C8F2-148E-499D-9699-415EBE8160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901" y="3065380"/>
            <a:ext cx="3524284" cy="26371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65F582F-71E1-419C-A1E7-3E663822CC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599" y="3044130"/>
            <a:ext cx="3552684" cy="26583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FA745EB-0EED-4FA9-88A7-0DF900B3929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60" y="3068567"/>
            <a:ext cx="3581105" cy="2633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20076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3A5B2F9-1B08-4CFE-9227-0B472AE33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деятельности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6908FE-EF47-49DD-AB2C-8A150DA344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коммуникативный</a:t>
            </a:r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55F708DD-AE4E-4C48-A00C-966FF17B24AC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D1DD3C40-F677-4C27-8462-6B3324691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изобразительная</a:t>
            </a:r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E7BB447B-76C3-4703-9D6D-C6C7289F1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коммуникативная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3FD5F5-4AB9-4245-A954-4C158354AB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8885" y="2943355"/>
            <a:ext cx="3494085" cy="26145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F89F5D3-2EAC-4855-9285-3659720B57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76" y="2920857"/>
            <a:ext cx="3494085" cy="26145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E286883-4132-45E7-A7BE-680C66C4DC3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2226" y="2920857"/>
            <a:ext cx="3617020" cy="27065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3835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F5C5D08-45E0-419F-9AF6-6B19D4571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16085"/>
          </a:xfrm>
        </p:spPr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BE8DF1-7072-4605-AFB8-E6D05A0832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71702" y="2186261"/>
            <a:ext cx="5177565" cy="38742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1385350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1859</TotalTime>
  <Words>133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Constantia</vt:lpstr>
      <vt:lpstr>Tw Cen MT</vt:lpstr>
      <vt:lpstr>YS Text</vt:lpstr>
      <vt:lpstr>Капля</vt:lpstr>
      <vt:lpstr>Пищевая пирамида</vt:lpstr>
      <vt:lpstr>Дидактическое пособие</vt:lpstr>
      <vt:lpstr>«Пищевая пирамида»</vt:lpstr>
      <vt:lpstr>Создание книжки- липучки совместно с родителями</vt:lpstr>
      <vt:lpstr>Виды деятельности</vt:lpstr>
      <vt:lpstr>Виды деятельности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Пищевая пирамида</dc:title>
  <dc:creator>User Dns</dc:creator>
  <cp:lastModifiedBy>User Dns</cp:lastModifiedBy>
  <cp:revision>4</cp:revision>
  <dcterms:created xsi:type="dcterms:W3CDTF">2022-01-15T09:49:51Z</dcterms:created>
  <dcterms:modified xsi:type="dcterms:W3CDTF">2022-02-07T15:10:18Z</dcterms:modified>
</cp:coreProperties>
</file>