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9" r:id="rId5"/>
    <p:sldId id="270" r:id="rId6"/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DFD87B-5A66-4BAF-BF5E-E9AA599E2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C1083E8-5D45-4786-9EA4-2395D185A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50C5E-F989-449D-B1F9-85B6025232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AADD475-52C9-449B-B568-0D5A83DD9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8CB6D11-2495-44D5-AC56-CC25A4A90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8ACF-8D81-4929-A2BC-9E40A1B2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60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84C1B-11A8-4ECB-9C9F-FD6C670F7697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439-2CF4-4B84-ACB7-FA4B6286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45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84C1B-11A8-4ECB-9C9F-FD6C670F7697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439-2CF4-4B84-ACB7-FA4B6286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66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84C1B-11A8-4ECB-9C9F-FD6C670F7697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7F439-2CF4-4B84-ACB7-FA4B6286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2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ED2F2D-F021-4667-BEAF-5A4C76FD9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EE44C9-BD5D-4AE2-A76A-2792C2838F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4A9BF9-CF4B-49A9-8E43-9E7C860E50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50C5E-F989-449D-B1F9-85B602523294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C48F83-56A7-4C9D-8F91-77100A3C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50F944-E2E5-4A71-AB0F-8EEC0965C8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78ACF-8D81-4929-A2BC-9E40A1B2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83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kopilkaurokov.ru/up/html/2017/12/15/k_5a3408264d64e/444589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3572"/>
            <a:ext cx="7776864" cy="627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5" y="2132856"/>
            <a:ext cx="33073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00B0F0"/>
                </a:solidFill>
              </a:rPr>
              <a:t>Гжель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4259996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Презентацию подготовила: </a:t>
            </a:r>
          </a:p>
          <a:p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педагог 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д.о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Мурыгина В.С.</a:t>
            </a:r>
          </a:p>
        </p:txBody>
      </p:sp>
    </p:spTree>
    <p:extLst>
      <p:ext uri="{BB962C8B-B14F-4D97-AF65-F5344CB8AC3E}">
        <p14:creationId xmlns:p14="http://schemas.microsoft.com/office/powerpoint/2010/main" val="149329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kopilkaurokov.ru/up/html/2017/12/15/k_5a3408264d64e/444589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3572"/>
            <a:ext cx="8640960" cy="627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9752" y="1700808"/>
            <a:ext cx="45365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Синие птицы по белому небу, </a:t>
            </a:r>
          </a:p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Море цветов голубых.</a:t>
            </a:r>
          </a:p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Кувшины и кружки – быль или небыль? </a:t>
            </a:r>
          </a:p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Изделия рук золотых. </a:t>
            </a:r>
          </a:p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Синяя сказка – глазам загляденье! </a:t>
            </a:r>
          </a:p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Словно весною капель. </a:t>
            </a:r>
          </a:p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Ласка, забота, тепло и творенье –         русская, звонкая </a:t>
            </a:r>
          </a:p>
        </p:txBody>
      </p:sp>
    </p:spTree>
    <p:extLst>
      <p:ext uri="{BB962C8B-B14F-4D97-AF65-F5344CB8AC3E}">
        <p14:creationId xmlns:p14="http://schemas.microsoft.com/office/powerpoint/2010/main" val="3257557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catherineasquithgallery.com/uploads/posts/2021-02/1613684826_34-p-fon-dlya-prezentatsii-gzhel-5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95536" y="332656"/>
            <a:ext cx="8496944" cy="604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-499554"/>
            <a:ext cx="5760639" cy="3053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6" y="1484784"/>
            <a:ext cx="62646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Гжельская роспись – это древнее, традиционно русское искусство, истоки которого зародились в русской глубинке уже более 670 лет назад. Гжель - это район, который состоит из 27 деревень и носящий название Гжельский Куст. Расположен в 60 километрах от Москвы.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«Нежно-голубое чудо – сказочная гжель» - так ласково называли люди на Руси – всем полюбившуюся, удивительно украшенную керамику из белоснежной глины. Без сомнения, гжельская посуда, сувениры и игрушки – эти уникальные самобытные произведения искусства - испокон веков и по сегодняшний день очень ценятся во всем мире.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Гжельская роспись – это рисунок ярко-синей кобальтовой краской по сырому белому фарфору с последующей глазировкой и обжигом.</a:t>
            </a:r>
          </a:p>
        </p:txBody>
      </p:sp>
    </p:spTree>
    <p:extLst>
      <p:ext uri="{BB962C8B-B14F-4D97-AF65-F5344CB8AC3E}">
        <p14:creationId xmlns:p14="http://schemas.microsoft.com/office/powerpoint/2010/main" val="1164456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4a6/0011cb6d-41242cd6/img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32848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4050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catherineasquithgallery.com/uploads/posts/2021-02/1613684826_34-p-fon-dlya-prezentatsii-gzhel-5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95536" y="332656"/>
            <a:ext cx="8496944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843808" y="692696"/>
            <a:ext cx="5976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0070C0"/>
                </a:solidFill>
                <a:latin typeface="Wide Latin" pitchFamily="18" charset="0"/>
              </a:rPr>
              <a:t>Для работы  понадобится краска синего цвета. Кисточки размером </a:t>
            </a:r>
            <a:r>
              <a:rPr lang="ru-RU" altLang="ru-RU" sz="2000" dirty="0">
                <a:solidFill>
                  <a:srgbClr val="0070C0"/>
                </a:solidFill>
                <a:latin typeface="Wide Latin" pitchFamily="18" charset="0"/>
              </a:rPr>
              <a:t>3,4</a:t>
            </a:r>
            <a:r>
              <a:rPr lang="ru-RU" altLang="ru-RU" sz="2800" dirty="0">
                <a:solidFill>
                  <a:srgbClr val="0070C0"/>
                </a:solidFill>
                <a:latin typeface="Wide Latin" pitchFamily="18" charset="0"/>
              </a:rPr>
              <a:t>Чтобы получить темный оттенок, нужно нажимать на кисть сильнее, чтобы получить светлый - слабее. К середине мазка нажим кисти становится слабее, мазок сужается и затем переходит в острый кончик. </a:t>
            </a:r>
          </a:p>
        </p:txBody>
      </p:sp>
    </p:spTree>
    <p:extLst>
      <p:ext uri="{BB962C8B-B14F-4D97-AF65-F5344CB8AC3E}">
        <p14:creationId xmlns:p14="http://schemas.microsoft.com/office/powerpoint/2010/main" val="3127395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488FCD1-C899-44F1-8D03-DE4CFF431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Сказочная Гжель</a:t>
            </a:r>
            <a:br>
              <a:rPr lang="ru-RU" b="1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288107-C3D8-492D-AEC8-F347E1D071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38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7838ACB-691A-43F6-8BAE-36B661C2A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b="1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0095081-33CD-412A-B168-3DC10F3005E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788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E4687AB-B72B-41A3-AAA2-71C207AB3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b="1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4412D6-BC5A-4E74-8102-BB0EC922C7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095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3D8CF00-AD65-4E2F-9104-FCED7911F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b="1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9CCC48-BB65-4A70-B9B3-7CCC979336D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778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219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Wide Latin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Сказочная Гжель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Сказочная Гжель</dc:title>
  <dc:creator>Professional</dc:creator>
  <cp:lastModifiedBy>Professional</cp:lastModifiedBy>
  <cp:revision>2</cp:revision>
  <dcterms:created xsi:type="dcterms:W3CDTF">2022-02-07T17:40:58Z</dcterms:created>
  <dcterms:modified xsi:type="dcterms:W3CDTF">2022-02-07T17:44:24Z</dcterms:modified>
</cp:coreProperties>
</file>