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41E2A-670D-4DD1-BA66-13E3C8EB8276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211D-9E30-4A50-B518-53BAE14C8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342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41E2A-670D-4DD1-BA66-13E3C8EB8276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211D-9E30-4A50-B518-53BAE14C8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507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41E2A-670D-4DD1-BA66-13E3C8EB8276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211D-9E30-4A50-B518-53BAE14C8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338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41E2A-670D-4DD1-BA66-13E3C8EB8276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211D-9E30-4A50-B518-53BAE14C8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022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41E2A-670D-4DD1-BA66-13E3C8EB8276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211D-9E30-4A50-B518-53BAE14C8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554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41E2A-670D-4DD1-BA66-13E3C8EB8276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211D-9E30-4A50-B518-53BAE14C8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972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41E2A-670D-4DD1-BA66-13E3C8EB8276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211D-9E30-4A50-B518-53BAE14C8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370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41E2A-670D-4DD1-BA66-13E3C8EB8276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211D-9E30-4A50-B518-53BAE14C8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18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41E2A-670D-4DD1-BA66-13E3C8EB8276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211D-9E30-4A50-B518-53BAE14C8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255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41E2A-670D-4DD1-BA66-13E3C8EB8276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211D-9E30-4A50-B518-53BAE14C8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03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41E2A-670D-4DD1-BA66-13E3C8EB8276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211D-9E30-4A50-B518-53BAE14C8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218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41E2A-670D-4DD1-BA66-13E3C8EB8276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C211D-9E30-4A50-B518-53BAE14C8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607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7/8a516daa90fe0cb38b58dacb844d4b5e/img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9" t="20129" r="5074" b="9161"/>
          <a:stretch/>
        </p:blipFill>
        <p:spPr bwMode="auto">
          <a:xfrm>
            <a:off x="958645" y="191729"/>
            <a:ext cx="10382865" cy="6281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2743200" y="530942"/>
            <a:ext cx="7138219" cy="18140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Конструирование. Четырехгранный фонарик. </a:t>
            </a:r>
          </a:p>
        </p:txBody>
      </p:sp>
    </p:spTree>
    <p:extLst>
      <p:ext uri="{BB962C8B-B14F-4D97-AF65-F5344CB8AC3E}">
        <p14:creationId xmlns:p14="http://schemas.microsoft.com/office/powerpoint/2010/main" val="3127533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ожно сделать фонарик, а может нужен колодец, чтобы набрать воды. Или мы построим   высокую-высокую башню,чтобы увидеть принца на белом коне?&#10;Выбор за малышом. (фото 1)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56"/>
          <a:stretch/>
        </p:blipFill>
        <p:spPr bwMode="auto">
          <a:xfrm>
            <a:off x="1017639" y="530942"/>
            <a:ext cx="10176387" cy="588460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Овал 4"/>
          <p:cNvSpPr/>
          <p:nvPr/>
        </p:nvSpPr>
        <p:spPr>
          <a:xfrm>
            <a:off x="3569110" y="693173"/>
            <a:ext cx="6150077" cy="11356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Можно сделать фонарик, 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1491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6193" y="309716"/>
            <a:ext cx="111792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этом занятии процесс складывания увеличился на один этап. он-то для нас самый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важный. Расположим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лист вертикально и на короткой стороне отогнем небольшую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полосочку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Отгибаем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себя, разглаживаем - на себя</a:t>
            </a:r>
            <a:endParaRPr lang="ru-RU" dirty="0"/>
          </a:p>
        </p:txBody>
      </p:sp>
      <p:pic>
        <p:nvPicPr>
          <p:cNvPr id="3" name="Рисунок 2" descr="На этом занятии процес складывания увеличился на один этап. он-то для нас самый важный.&#10;Расположим лист вертикально и на короткой стороне отогнем небольшую полосочку.&#10;Отгибаем от себя, разглаживаем - на себя.&#10; (фото 2)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13"/>
          <a:stretch/>
        </p:blipFill>
        <p:spPr bwMode="auto">
          <a:xfrm>
            <a:off x="733066" y="1201994"/>
            <a:ext cx="2879725" cy="426965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220929" y="1651819"/>
            <a:ext cx="6238568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360"/>
              </a:spcBef>
              <a:spcAft>
                <a:spcPts val="72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бы на время забудем о красной полоске и будем работать с белым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прямоугольником. Делим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пополам.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Мы как бы на время забудем о красной полоске и будем работать с белым прямоугольником.&#10;Делим его пополам.&#10; (фото 3)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47" b="9236"/>
          <a:stretch/>
        </p:blipFill>
        <p:spPr bwMode="auto">
          <a:xfrm>
            <a:off x="5958347" y="2462982"/>
            <a:ext cx="4380271" cy="39673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4779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8206" y="309716"/>
            <a:ext cx="5279923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360"/>
              </a:spcBef>
              <a:spcAft>
                <a:spcPts val="72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Нижнюю сторону поднимаем к средней линии.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Нижнюю сторону поднимаем к средней линии. (фото 4)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5" b="10484"/>
          <a:stretch/>
        </p:blipFill>
        <p:spPr bwMode="auto">
          <a:xfrm>
            <a:off x="804115" y="1061884"/>
            <a:ext cx="3180080" cy="395256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869858" y="899653"/>
            <a:ext cx="5560142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360"/>
              </a:spcBef>
              <a:spcAft>
                <a:spcPts val="72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Поворачиваем на 180 градусов и повторяем операцию.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дальше все, как на втором занятии.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Складываем фонарик и выясняем, что намазывать мы будем узенькую полоску, которую отогнули в начале.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Поворачиваем на 180 градусов и повторям операцию.&#10;А дальше все, как на втором занятии.&#10;Складываем фонарик и выясняем, что намазывать мы будем узенькую полоску, которую отогнули в начале. (фото 5)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9" b="8871"/>
          <a:stretch/>
        </p:blipFill>
        <p:spPr bwMode="auto">
          <a:xfrm>
            <a:off x="6791960" y="2344993"/>
            <a:ext cx="3180080" cy="371659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Овал 6"/>
          <p:cNvSpPr/>
          <p:nvPr/>
        </p:nvSpPr>
        <p:spPr>
          <a:xfrm>
            <a:off x="398206" y="5377924"/>
            <a:ext cx="6150077" cy="11408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Интересно, а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как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вы сделаете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 как украсили?.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76879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89</Words>
  <Application>Microsoft Office PowerPoint</Application>
  <PresentationFormat>Широкоэкранный</PresentationFormat>
  <Paragraphs>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6</cp:revision>
  <dcterms:created xsi:type="dcterms:W3CDTF">2022-01-31T07:50:35Z</dcterms:created>
  <dcterms:modified xsi:type="dcterms:W3CDTF">2022-01-31T08:34:35Z</dcterms:modified>
</cp:coreProperties>
</file>