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111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26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984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546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481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77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045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793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075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9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682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5E553-FF84-46E9-A355-1AEC6FD4BF6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88E5A-2B18-4B13-B112-1E9F84D7D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9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24944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</a:rPr>
              <a:t>Технология «Виммельбух»</a:t>
            </a:r>
            <a:endParaRPr lang="ru-RU" sz="6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124744"/>
            <a:ext cx="6400800" cy="910952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Консультация для педагогов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604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Рассмотрите кухню на третьем этаже. Перечислите все предметы посуды так, будто они маленькие: чашка – чашечка, тарелка – тарелочка и т.д.</a:t>
            </a: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Рассмотрите площадку справа от дома. Какое деревце осталось зеленым? Назовите его ласково. Какими игрушками его украсят к празднику? – Елочка, ёлочными.</a:t>
            </a: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Какие приспособления для детей ты видишь рядом? – Песочница, качели. Для чего они нужны детям? – Для развлечения.</a:t>
            </a: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Это лишь малая часть того, как можно использовать технологию «виммельбух» для работы с детьми дошкольного возраста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167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89844"/>
            <a:ext cx="74888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Уважаемые коллеги! Сегодня я хочу познакомить вас с удивительной техникой «виммельбух», которая будет интересна детям и имеет своей целью – развитие речи дошкольников, пополнение словарного запаса. Но это далеко не все цели, которые может поставить педагог, работая с книгой. 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Что же такое виммельбух?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Виммельбух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- это детская книга для рассматривания.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История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создания подобного рода книг уходит своими корнями в Германию. В переводе с немецкого "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wimmelbuch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" означает "изобилующая, мельтешащая книга".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Считается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, что этот книжный жанр придумал художник Али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Митгуш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, около сорока лет назад.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99592" y="2924944"/>
            <a:ext cx="7200800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76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8489" y="764704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Виммельбухи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имеют свои отличительные особенности.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Как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правило, количество разворотов в книге небольшое — 7-10, напечатанных на плотном картоне. «Классический» виммельбух достаточно большой, формата А2, однако существуют и более компактные варианты, которые удобно брать с собой в дорогу или на прогулки.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Количество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деталей на страницах просто зашкаливает, буквально каждый сантиметр пространства задействован художником и может принимать участие в какой-то истории.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Здесь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нет единого смыслового центра, сюжетные линии разворачиваются одновременно.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Всякий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раз, открывая книгу, можно находить новые взаимосвязи, жизненные ситуации, «подсматривать» за привычками любимых героев, сравнивать и предполагать развитие событий, знакомиться с новыми словами, понятиями, взаимосвязями, — и все это в виде увлекательных, сиюминутно рождающихся историй.</a:t>
            </a:r>
          </a:p>
        </p:txBody>
      </p:sp>
    </p:spTree>
    <p:extLst>
      <p:ext uri="{BB962C8B-B14F-4D97-AF65-F5344CB8AC3E}">
        <p14:creationId xmlns:p14="http://schemas.microsoft.com/office/powerpoint/2010/main" val="2609854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63284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Плюсы книги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виммельбух</a:t>
            </a: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Можно бесконечное количество раз находить новые взаимосвязи, жизненные ситуации, изучать привычки любимых героев, сравнивать и предполагать развитие событий, знакомиться с новыми словами, понятиями, взаимосвязями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Объединяет участников процесса, создавая пространство для совместного досуга - сюжет создается при совместном просмотре, опираясь на индивидуальный жизненный опыт малыша.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Такие книги рекомендованы детскими психологами - понаблюдав за моделированием ситуаций с героями книг, родители могут понять, что волнует ребенка, т. к. дети часто переносят свои проблемы в придуманный игровой образ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Книги виммельбух рекомендованы также логопедами, которые активно используют их в качестве инструмента в своей практике для восстановления речи у взрослых, перенесших травмы и инсульты.</a:t>
            </a:r>
          </a:p>
        </p:txBody>
      </p:sp>
    </p:spTree>
    <p:extLst>
      <p:ext uri="{BB962C8B-B14F-4D97-AF65-F5344CB8AC3E}">
        <p14:creationId xmlns:p14="http://schemas.microsoft.com/office/powerpoint/2010/main" val="2688064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64704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Плюсы книги виммельбух</a:t>
            </a:r>
          </a:p>
          <a:p>
            <a:pPr algn="just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Эти книги развивают ребенка: тренируют память, внимательность, расширяют словарный запас, развивают кругозор, умение находить причинно-следственные связи, тренируют усидчивость.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Книга для рассматривания представляет собой находку для родителей - ее удобно брать с собой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автопутешествие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занимать ребенка стоя в очереди или дома, когда нет возможности уделить ему время, ведь виммельбух способен увлечь даже очень активного ребенка.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Ребенок получает новые знания, задавая взрослому множество вопросов про героев книги. В игровой форме вы познакомите ребенка с разнообразием животного мира, временами года, особенностями жизни в городе и деревне, деталями рыцарского замка и культурными особенностями других стран.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0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89844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Минусы книги виммельбух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Высокая стоимость. В среднем, цена книги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виммельбух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составляет 600 рублей. По сравнению с обычными книгами, такая цифра играет не в пользу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виммельбуха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Ограниченный выбор. Книги для рассматривания от зарубежных авторов, которые можно купить в интернет-магазинах, как правило, везде представлены в одинаковом составе. На данный момент выпуском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виммельбухов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в России занимается всего несколько издательств.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Недоступность. Зачастую тиражи выпущенных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виммельбухов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раскупаются ценителями очень быстро.</a:t>
            </a:r>
          </a:p>
        </p:txBody>
      </p:sp>
    </p:spTree>
    <p:extLst>
      <p:ext uri="{BB962C8B-B14F-4D97-AF65-F5344CB8AC3E}">
        <p14:creationId xmlns:p14="http://schemas.microsoft.com/office/powerpoint/2010/main" val="1756289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Как можно использовать книгу виммельбух для развития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ребенка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находить знакомые предметы, можно устроить соревнование "кто быстрее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";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искать на всех разворотах книги одного и того же персонажа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составлять истории с персонажем – кто он, откуда и куда идет, кого встретил, что делает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изучать иностранный язык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сравнивать изображения в книге с реальным пространством, окружающим ребенка (парк, улица, дом), искать похожие предметы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закрыть разворот после рассматривания и предложить малышу назвать то, что там было изображено. </a:t>
            </a:r>
          </a:p>
        </p:txBody>
      </p:sp>
    </p:spTree>
    <p:extLst>
      <p:ext uri="{BB962C8B-B14F-4D97-AF65-F5344CB8AC3E}">
        <p14:creationId xmlns:p14="http://schemas.microsoft.com/office/powerpoint/2010/main" val="2965421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29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0575" y="764704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>
                <a:solidFill>
                  <a:schemeClr val="tx2">
                    <a:lumMod val="50000"/>
                  </a:schemeClr>
                </a:solidFill>
              </a:rPr>
              <a:t>Звук Ч. Автоматизация. Активизация словаря.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Рассмотрите все части дома. Как называется верхняя часть дома под самой крышей? – Чердак.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Что стоит слева от пары лыж? – Чемодан. Кто висит вверх тормашками справа от лыж? – Летучая мышь.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Кто сплел паутину рядом? Назовите его ласково. – Паучок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Рассмотрите квартиру ниже. Найдите кухню. Что висит на стене? – Часы. Как можно назвать мастера, который чинит часы? – Часовщик.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Рассмотрите кухню на втором этаже. Чем украшен венок на столе? – Свечами.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Найдите на 2м этаже спальню. Как по-другому можно назвать настольные светильники, стоящие по бокам от кровати? – Ночники.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Найдите гостиную. Что стоит слева от аквариума? – Свеча. Как называется подставка под свечу? – Подсвечник. Что вист над свечой в подсвечнике? – Часы. Чем украшены еловые ветки справа от аквариума? – Елочными игрушками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8527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520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Технология «Виммельбух»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«Виммельбух»</dc:title>
  <dc:creator>Home</dc:creator>
  <cp:lastModifiedBy>Home</cp:lastModifiedBy>
  <cp:revision>2</cp:revision>
  <dcterms:created xsi:type="dcterms:W3CDTF">2018-06-10T11:01:50Z</dcterms:created>
  <dcterms:modified xsi:type="dcterms:W3CDTF">2018-06-10T11:13:30Z</dcterms:modified>
</cp:coreProperties>
</file>