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FC6ACE-2015-4733-BFD1-3C9DA08BAC3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291FEC-75BB-4F95-961D-7650D53048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8211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i="1" dirty="0" smtClean="0"/>
              <a:t>Муниципальное автономное дошкольное образовательное учреждение «Детский сад села Сабуровка муниципального образования «Город </a:t>
            </a:r>
            <a:r>
              <a:rPr lang="ru-RU" b="1" i="1" dirty="0"/>
              <a:t>С</a:t>
            </a:r>
            <a:r>
              <a:rPr lang="ru-RU" b="1" i="1" dirty="0" smtClean="0"/>
              <a:t>аратов»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836712"/>
            <a:ext cx="7175351" cy="4968552"/>
          </a:xfrm>
        </p:spPr>
        <p:txBody>
          <a:bodyPr/>
          <a:lstStyle/>
          <a:p>
            <a:pPr marL="182880" indent="0" algn="ctr">
              <a:buNone/>
            </a:pPr>
            <a:r>
              <a:rPr lang="ru-RU" i="1" dirty="0" smtClean="0"/>
              <a:t>Консультация для родителей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«Советы родителям по адаптации ребенка</a:t>
            </a:r>
            <a:br>
              <a:rPr lang="ru-RU" dirty="0"/>
            </a:br>
            <a:r>
              <a:rPr lang="ru-RU" dirty="0"/>
              <a:t> в детском </a:t>
            </a:r>
            <a:r>
              <a:rPr lang="ru-RU" dirty="0" smtClean="0"/>
              <a:t>саду»</a:t>
            </a:r>
            <a:br>
              <a:rPr lang="ru-RU" dirty="0" smtClean="0"/>
            </a:br>
            <a:r>
              <a:rPr lang="ru-RU" dirty="0" smtClean="0"/>
              <a:t>      </a:t>
            </a:r>
            <a:r>
              <a:rPr lang="ru-RU" sz="2800" i="1" dirty="0" smtClean="0">
                <a:solidFill>
                  <a:schemeClr val="tx1"/>
                </a:solidFill>
              </a:rPr>
              <a:t>Воспитатель: Кузьменко А.П.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55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ru-RU" dirty="0"/>
              <a:t>НАСТРОЙТЕСЬ   ПОЗИТИВНО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980728"/>
            <a:ext cx="7992888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Всегда помните, что Ваше настроение передается ребенку!</a:t>
            </a:r>
            <a:endParaRPr lang="ru-RU" sz="24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72816"/>
            <a:ext cx="4093570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688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172" y="332656"/>
            <a:ext cx="8892479" cy="2225184"/>
          </a:xfrm>
        </p:spPr>
        <p:txBody>
          <a:bodyPr/>
          <a:lstStyle/>
          <a:p>
            <a:pPr algn="ctr"/>
            <a:r>
              <a:rPr lang="ru-RU" dirty="0" smtClean="0"/>
              <a:t>Совет </a:t>
            </a:r>
            <a:r>
              <a:rPr lang="en-US" dirty="0" smtClean="0"/>
              <a:t>N 1</a:t>
            </a:r>
            <a:br>
              <a:rPr lang="en-US" dirty="0" smtClean="0"/>
            </a:br>
            <a:r>
              <a:rPr lang="ru-RU" dirty="0"/>
              <a:t>Неполный день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51920" y="1889737"/>
            <a:ext cx="5292080" cy="4968263"/>
          </a:xfrm>
        </p:spPr>
        <p:txBody>
          <a:bodyPr>
            <a:normAutofit/>
          </a:bodyPr>
          <a:lstStyle/>
          <a:p>
            <a:r>
              <a:rPr lang="ru-RU" sz="2400" b="1" dirty="0"/>
              <a:t>Постарайтесь не оставлять ребенка на полный день. Желательно первое время забирать его тогда, когда он еще не устал. Время пребывания в саду увеличивайте постепенно.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9737"/>
            <a:ext cx="3169716" cy="4730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562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2963"/>
            <a:ext cx="9144000" cy="1143000"/>
          </a:xfrm>
        </p:spPr>
        <p:txBody>
          <a:bodyPr/>
          <a:lstStyle/>
          <a:p>
            <a:pPr algn="ctr"/>
            <a:r>
              <a:rPr lang="ru-RU" dirty="0" smtClean="0"/>
              <a:t>Совет</a:t>
            </a:r>
            <a:r>
              <a:rPr lang="en-US" dirty="0" smtClean="0"/>
              <a:t> N</a:t>
            </a:r>
            <a:r>
              <a:rPr lang="ru-RU" dirty="0" smtClean="0"/>
              <a:t>2 </a:t>
            </a:r>
            <a:r>
              <a:rPr lang="ru-RU" dirty="0"/>
              <a:t>- Правила личной гигиены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0387" y="1340768"/>
            <a:ext cx="5415709" cy="551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Целесообразно узнать все правила, которые существуют в садике, особенно те, что касается личной гигиены. Постарайтесь придерживаться их дома – тогда ребенку легче будет привыкнуть к требованиям садика. Обязательно оставьте в садике запас одежды и белья, чтобы в случае необходимости ребенок мог быстро переодеться в чистое и сухое.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132856"/>
            <a:ext cx="3194392" cy="337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508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0"/>
            <a:ext cx="9324528" cy="1143000"/>
          </a:xfrm>
        </p:spPr>
        <p:txBody>
          <a:bodyPr/>
          <a:lstStyle/>
          <a:p>
            <a:pPr algn="ctr"/>
            <a:r>
              <a:rPr lang="ru-RU" dirty="0"/>
              <a:t>Совет </a:t>
            </a:r>
            <a:r>
              <a:rPr lang="en-US" dirty="0" smtClean="0"/>
              <a:t>N 3</a:t>
            </a:r>
            <a:r>
              <a:rPr lang="ru-RU" dirty="0" smtClean="0"/>
              <a:t> </a:t>
            </a:r>
            <a:r>
              <a:rPr lang="ru-RU" dirty="0"/>
              <a:t>- Еда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501008"/>
            <a:ext cx="9144000" cy="335699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/>
              <a:t>Не приучайте детей к перекусам, а соблюдайте режим питания. Организм ребенка привыкает к перекусам и в саду ему этого может не хватать. Малыш будет испытывать дискомфорт, но объяснить не сможет. Ест ли ребенок сам или ему нужна помощь? Уверенно пользуется ложкой и вилкой? Решите, как много вы хотите помощи в этом вопросе от воспитателей. Расскажите о ваших пожеланиях людям, которые будут непосредственно общаться с вашим малышом.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908720"/>
            <a:ext cx="266429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747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ru-RU" dirty="0"/>
              <a:t>Совет </a:t>
            </a:r>
            <a:r>
              <a:rPr lang="en-US" dirty="0" smtClean="0"/>
              <a:t>N4</a:t>
            </a:r>
            <a:r>
              <a:rPr lang="ru-RU" dirty="0" smtClean="0"/>
              <a:t> </a:t>
            </a:r>
            <a:r>
              <a:rPr lang="ru-RU" dirty="0"/>
              <a:t>- Сон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35288" y="1196752"/>
            <a:ext cx="6408712" cy="28083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Очень часто родители уверены, что ребенку не нужен дневной сон, ведь дома его не уложишь. В детском саду дети спят, потому что их жизнь гораздо более динамична и насыщена, и после обеда дети просто валятся с ног от усталости.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3717032"/>
            <a:ext cx="3840427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950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567"/>
            <a:ext cx="9144000" cy="1143000"/>
          </a:xfrm>
        </p:spPr>
        <p:txBody>
          <a:bodyPr/>
          <a:lstStyle/>
          <a:p>
            <a:pPr algn="ctr"/>
            <a:r>
              <a:rPr lang="ru-RU" dirty="0"/>
              <a:t>Совет </a:t>
            </a:r>
            <a:r>
              <a:rPr lang="en-US" dirty="0" smtClean="0"/>
              <a:t>N5</a:t>
            </a:r>
            <a:r>
              <a:rPr lang="ru-RU" dirty="0" smtClean="0"/>
              <a:t> </a:t>
            </a:r>
            <a:r>
              <a:rPr lang="ru-RU" dirty="0"/>
              <a:t>- Одежда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96751"/>
            <a:ext cx="5916831" cy="518457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Одежда должна быть удобной и комфортной. Что для вас важнее — чтобы он выглядел самым модным и стильным или, чтобы он не боялся испачкаться и помять одежду? Обратить внимание на удобство застежек. Пусть маленький человек  чувствует себя комфортно и свободно, а одежда не будет предметом ваших сожалений и претензий к ребенку.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831" y="2204864"/>
            <a:ext cx="3203848" cy="280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705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ru-RU" dirty="0"/>
              <a:t>Совет </a:t>
            </a:r>
            <a:r>
              <a:rPr lang="en-US" dirty="0" smtClean="0"/>
              <a:t>N6</a:t>
            </a:r>
            <a:r>
              <a:rPr lang="ru-RU" dirty="0" smtClean="0"/>
              <a:t> </a:t>
            </a:r>
            <a:r>
              <a:rPr lang="ru-RU" dirty="0"/>
              <a:t>- Игрушки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695574"/>
            <a:ext cx="9144000" cy="315175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Договоритесь с ребенком, что он будет приносить в детский  сад только </a:t>
            </a:r>
            <a:r>
              <a:rPr lang="ru-RU" sz="2400" b="1" dirty="0" smtClean="0"/>
              <a:t>те</a:t>
            </a:r>
            <a:r>
              <a:rPr lang="en-US" sz="2400" b="1" dirty="0" smtClean="0"/>
              <a:t> </a:t>
            </a:r>
            <a:r>
              <a:rPr lang="ru-RU" sz="2400" b="1" dirty="0" smtClean="0"/>
              <a:t>игрушки</a:t>
            </a:r>
            <a:r>
              <a:rPr lang="ru-RU" sz="2400" b="1" dirty="0"/>
              <a:t>, с которыми он готов поделится, и пропажа или порча которых </a:t>
            </a:r>
            <a:r>
              <a:rPr lang="ru-RU" sz="2400" b="1" dirty="0" smtClean="0"/>
              <a:t>не</a:t>
            </a:r>
            <a:r>
              <a:rPr lang="en-US" sz="2400" b="1" dirty="0" smtClean="0"/>
              <a:t> </a:t>
            </a:r>
            <a:r>
              <a:rPr lang="ru-RU" sz="2400" b="1" dirty="0" smtClean="0"/>
              <a:t>вызовет </a:t>
            </a:r>
            <a:r>
              <a:rPr lang="ru-RU" sz="2400" b="1" dirty="0"/>
              <a:t>бурю слез. Помните сейчас идет адаптация к детском саду, это и </a:t>
            </a:r>
            <a:r>
              <a:rPr lang="ru-RU" sz="2400" b="1" dirty="0" smtClean="0"/>
              <a:t>так</a:t>
            </a:r>
            <a:r>
              <a:rPr lang="en-US" sz="2400" b="1" dirty="0"/>
              <a:t> </a:t>
            </a:r>
            <a:r>
              <a:rPr lang="ru-RU" sz="2400" b="1" dirty="0" smtClean="0"/>
              <a:t>тяжело </a:t>
            </a:r>
            <a:r>
              <a:rPr lang="ru-RU" sz="2400" b="1" dirty="0"/>
              <a:t>для вашего ребенка, и лишние потрясения ему совсем ни к чему.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24742"/>
            <a:ext cx="3168352" cy="257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413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634" y="-11698"/>
            <a:ext cx="9360162" cy="1143000"/>
          </a:xfrm>
        </p:spPr>
        <p:txBody>
          <a:bodyPr/>
          <a:lstStyle/>
          <a:p>
            <a:pPr algn="ctr"/>
            <a:r>
              <a:rPr lang="ru-RU" dirty="0"/>
              <a:t>Совет </a:t>
            </a:r>
            <a:r>
              <a:rPr lang="en-US" dirty="0" smtClean="0"/>
              <a:t>N7</a:t>
            </a:r>
            <a:r>
              <a:rPr lang="ru-RU" dirty="0" smtClean="0"/>
              <a:t> </a:t>
            </a:r>
            <a:r>
              <a:rPr lang="ru-RU" dirty="0"/>
              <a:t>- Расставание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227" y="980728"/>
            <a:ext cx="9147373" cy="34747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/>
              <a:t>Расставание с мамой — для всех животрепещущий вопрос. Очень многие дети плачут при расставании. Их приходится долго уговаривать и отвлекать. Воспитатель поможет вам в этом, но в ваших силах сделать расставание менее болезненным. Узнайте, как ребенок чувствует себя в ваше отсутствие. Если он быстро успокаивается, не грустит то, скорее всего, причина в ритуале расставания. Необходимо придумать или изменить ритуал, чтобы ребенку было легче вас отпустить.</a:t>
            </a:r>
          </a:p>
          <a:p>
            <a:pPr marL="45720" indent="0">
              <a:buNone/>
            </a:pPr>
            <a:endParaRPr lang="ru-RU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415433"/>
            <a:ext cx="2263445" cy="244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33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6" y="-3486"/>
            <a:ext cx="9137104" cy="1143000"/>
          </a:xfrm>
        </p:spPr>
        <p:txBody>
          <a:bodyPr/>
          <a:lstStyle/>
          <a:p>
            <a:pPr algn="ctr"/>
            <a:r>
              <a:rPr lang="ru-RU" dirty="0" smtClean="0"/>
              <a:t>Совет</a:t>
            </a:r>
            <a:r>
              <a:rPr lang="en-US" dirty="0" smtClean="0"/>
              <a:t> N8</a:t>
            </a:r>
            <a:r>
              <a:rPr lang="ru-RU" dirty="0" smtClean="0"/>
              <a:t> </a:t>
            </a:r>
            <a:r>
              <a:rPr lang="ru-RU" dirty="0"/>
              <a:t>— Никогда не обманывайте ребенка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08" y="3933056"/>
            <a:ext cx="9133292" cy="29249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Обман — даже если у вас изменились планы — может стать очень тяжелой правдой для ребенка, поколебать его доверие к вам и свести на нет все усилия по успешной адаптации в саду. Поэтому, если не уверены, сможете ли выполнить свое обещание — лучше забрать ребенка раньше без предупреждения — это станет для него приятным сюрпризом.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77" y="1556792"/>
            <a:ext cx="297633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4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220</TotalTime>
  <Words>524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Консультация для родителей: «Советы родителям по адаптации ребенка  в детском саду»       Воспитатель: Кузьменко А.П.</vt:lpstr>
      <vt:lpstr>Совет N 1 Неполный день </vt:lpstr>
      <vt:lpstr>Совет N2 - Правила личной гигиены</vt:lpstr>
      <vt:lpstr>Совет N 3 - Еда</vt:lpstr>
      <vt:lpstr>Совет N4 - Сон</vt:lpstr>
      <vt:lpstr>Совет N5 - Одежда</vt:lpstr>
      <vt:lpstr>Совет N6 - Игрушки</vt:lpstr>
      <vt:lpstr>Совет N7 - Расставание</vt:lpstr>
      <vt:lpstr>Совет N8 — Никогда не обманывайте ребенка</vt:lpstr>
      <vt:lpstr>НАСТРОЙТЕСЬ   ПОЗИТИВНО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родителей: «Адаптация»</dc:title>
  <dc:creator>Алла</dc:creator>
  <cp:lastModifiedBy>dell</cp:lastModifiedBy>
  <cp:revision>6</cp:revision>
  <dcterms:created xsi:type="dcterms:W3CDTF">2014-09-29T15:09:35Z</dcterms:created>
  <dcterms:modified xsi:type="dcterms:W3CDTF">2022-02-07T11:43:38Z</dcterms:modified>
</cp:coreProperties>
</file>