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76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honoteka.org/uploads/posts/2021-05/1621877435_10-phonoteka_org-p-morskoe-puteshestvie-fon-dlya-prezentatsii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924"/>
            <a:ext cx="9144000" cy="5161424"/>
          </a:xfrm>
          <a:prstGeom prst="rect">
            <a:avLst/>
          </a:prstGeom>
          <a:noFill/>
        </p:spPr>
      </p:pic>
      <p:sp>
        <p:nvSpPr>
          <p:cNvPr id="1026" name="AutoShape 2" descr="https://phonoteka.org/uploads/posts/2021-05/1621877435_10-phonoteka_org-p-morskoe-puteshestvie-fon-dlya-prezentatsii-10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30745" y="3435846"/>
            <a:ext cx="23096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Педагог- организатор</a:t>
            </a:r>
          </a:p>
          <a:p>
            <a:r>
              <a:rPr lang="ru-RU" b="1" dirty="0" smtClean="0"/>
              <a:t>Учитель технологии </a:t>
            </a:r>
          </a:p>
          <a:p>
            <a:r>
              <a:rPr lang="ru-RU" b="1" dirty="0" smtClean="0"/>
              <a:t>Семченко К. 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png;base64,iVBORw0KGgoAAAANSUhEUgAAAu4AAALuCAYAAADxHZPKAAAAAXNSR0IArs4c6QAAIABJREFUeF7t3f+VFUeSt/GLBYMHwgPhAbQl4vVAYwFggfBgwRLAA+SB1gPGAt5zNbM/etCSVffmN6qi6tPn8FdlRWQ9EZn5dKp39sm3b9++XfwggAACCCCAAAIIIIDArgk8Ie67ro/JIYAAAggggAACCCDwJwHirhE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gyKZIgIIIIAAAggggAACxF0PIIAAAggggAACCCDQgABxb1AkU0QAAQQQQAABBBBAgLjrAQQQQAABBBBAAAEEGhAg7g2KZIoIIIAAAggggAACCBB3PYAAAggggAACCCCAQAMCxL1BkUwRAQQQQAABBBBAAAHirgc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YZGePHlSmE0qBP6HwLdv3yI4Pn36dHl4eIjEfv369eXNmzeR2MmgqXX+4sWLy5V3t58UjyQHvZekK/YRCaTOmCOyuvebiPu9BFe83/EAW/F5hu6YQGpTJe7fFz21zol73QIj7nWsZToGgdQZcww6c7+CuM/l+cNoqQO98BOkakogtakSd+I+WhId9z3iPqqq5wg8JpA6Y3D+izPmG9plfdHxACuDI1GUQGqZE3fiPmrcjvsecR9V1XMEiPtWPeDGvZB8xwOsEI9UQQLEPQj330Kn1rk/lamrIXGvYy3TMQikzphj0Jn7FcR9Ls8fRksd6IWfIFVTAqlN1Y27G/fRkui47xH3UVU9R8CN+1Y9QNwLyXc8wArxSBUkQNyDcN24H+7CgrjXrReZjkEgdcYcg87cryDuc3ke7gArxCNVkEBqU3Xj7sZ91LYdLyyI+6iqniPgxn2rHiDuheQ7HmCFeKQKEiDuQbhu3A93YUHc69aLTMcgkDpjjkFn7lcQ97k8D3eAFeKRKkggtam6cXfjPmrbjhcWxH1UVc8RcOO+VQ8Q90LyHQ+wQjxSBQkQ9yBcN+6Hu7Ag7nXrRaZjEEidMcegM/criPtcnoc7wArxSBUkkNpU3bi7cR+1bccLC+I+qqrnCLhx36oHiHsh+Y4HWCEeqYIEiHsQrhv3w11YEPe69SLTMQikzphj0Jn7FcR9Ls/DHWCFeKQKEkhtqm7c3biP2rbjhQVxH1XVcwTcuG/VA8S9kHzHA6wQj1RBAsQ9CNeN++EuLIh73XqR6RgEUmfMMejM/QriPpfn4Q6wQjxSBQmkNlU37m7cR23b8cKCuI+q6jkCbty36gHiXki+4wFWiEeqIAHiHoTrxv1wFxbEvW69yHQMAqkz5hh05n4FcZ/L83AHWCEeqYIEUpuqG3c37qO27XhhQdxHVfUcATfuW/UAcS8k3/EAK8QjVZAAcQ/CdeN+uAsL4l63XmQ6BoHUGXMMOnO/grjP5Xm4A6wQj1RBAqlN1Y27G/dR23a8sCDuo6p6joAb9616gLgXku94gBXikSpIgLgH4bpxP9yFBXGvWy8yHYNA6ow5Bp25X0Hc5/I83AFWiEeqIIHUpurG3Y37qG07XlgQ91FVPUfAjftWPUDcC8mnDrC//e1vl+fPnxd+iVQJAl++fLn84x//SIS+EPcI1r8M+vLly0iy6xp/9+5dJHYyaIpHes4PDw+RFD///PPl6dOnkdjOmAjWwwTteMYcBv7EDyHuE2GOQqU21RcvXlyuN59+ehO4Cs7nz58jH0HcI1gFPSiBN2/eXN6+fRv5uo8fP15Sv8w4YyIlO0zQjmfMYeBP/BDiPhHmKJRNdUTo3M87bqr+VObcPXvUryfujyvrcugYnd7xjDkG+blfQdzn8vxhNOJeCLthqo6bKnFv2GimPCRA3In7sEkaDuh4xjTEHJ8ycY8j/p8ExL0QdsNUHTdV4t6w0Ux5SIC4E/dhkzQc0PGMaYg5PmXiHkdM3AsRt07VcVMl7q1bzuT/DwLEnbgfcXF0PGOOWId7v4m430twxftu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x3F/ddff738/vvvK77y2EN/+eWXy6tXryIf2XFTTYr7s2fPLtd/iZ/ffvvt8vz580Toy8PDQyRuMmiSR2reX758ufz973+PhP/jjz8u13+Jn48fP16uaz3x0/GMef/+/eXDhw8JHC1j/vzzz5d3795F5t7xjImAaB6UuBcWsOOmmlzoheinpXr9+vXlehuX+Emy/vbtW2LKl6S4Ryb8r6Ad5akrj9S89d73ZDueMcn/upHqvWTcFy9e/LmvJn46njEJDt1jEvfCCnbcVJMLvRD9tFTE/TFK8lQnT9Oa+C8CJX+RSc1b79X1XlImifvjOiZZJ8/z1OVQav/oHJe4F1aPuBfCDqUi7sR91FqpdT7Ke89z4n4PvXXvJlmnei8pk8SduK9bQUYT98Ie6LipJn9DL0Q/LRVxJ+6jZkqt81Hee54nZfKeef3oXTfubtxTvbVl3OQvScnz3I17XdcQ9zrWl9SB3nWhF6Kfloq4E/dRM6XW+SjvPc+J+z301r2bZJ3qveQZ48bdjfu6FWQ0cS/sgY6bavI39EL001IRd+I+aqbUOh/lved5UibvmZcb93X0Ur1H3NfV4Z7RSdbJ89yN+z1VX/cucV/H667RHTfV5EK/C+ZGLxN34j5qvdQ6H+W95zlxv4feuneTrFO9l5RJN+5u3NetIKOJe2EPdNxUifvjBiHuxH20ZaTW+SjvPc+TMnnPvNy4r6OX6j3ivq4O94xOsk6e527c76n6uneJ+zped43uuKkmF/pdMDd6mbgT91Hrpdb5KO89z4n7PfTWvZtkneq9pEy6cXfjvm4FGU3cC3ug46ZK3N24u/Vct0mk1vm6WawbnZTJdTNZPtr/qsz3rFK9R9yX9+W9I5Osk+e5G/d7K7/8feK+nNXdIztuqsmFfjfQDQK4cXfjPmq71Dof5b3nOXG/h966d5OsU72XlEk37m7c160go4l7YQ903FSJuxt3N+7rNonUOl83i3WjkzK5bibLR7txd+O+vFv6jEz+kpQ8z9241/UYca9j7X/HvZB1KpUbdzfuo94i7iNCc54Td+I+p5P2FYW476see5wNcS+sSupA77rQC9FPS0XcifuomVLrfJT3nudu3O+ht+7dJOtU7yXPGH8q87h/kqzduK9bq3sdTdwLK9NxU00u9EL001IRd+I+aqbUOh/lved5UibvmdeP3nXj7sY91VtbxiXuW9LvkZu4F9YpdaB3XeiF6KelIu7EfdRMqXU+ynvPc+J+D7117yZZp3oveca4cXfjvm4FGU3cC3ug46bqxv1xgxB34j7aMlLrfJT3nudJmbxnXm7c19FL9R5xX1eHe0YnWSfPc//HqfdUfd27xH0dr7tGd9xUkwv9LpgbvUzcifuo9VLrfJT3nufE/R56695Nsk71XlIm3bi7cV+3gowm7oU90HFTJe5u3N16rtskUut83SzWjU7K5LqZLB/tb9y/Z5XqPeK+vC/vHZlknTzP3bjfW/nl7xP35azuHtlxU00u9LuBbhDAjbsb91Hbpdb5KO89z4n7PfTWvZtkneq9pEy6cXfjvm4FGU3cC3ug46ZK3N24u3Fft0mk1vm6WawbnZTJdTNZPtqNuxv35d3SZ2Tyl6Tkee7Gva7HiHsda/8PmApZp1K5cXfjPuot4j4iNOc5cSfuczppX1GI+77qscfZEPfCqqQO9K4LvRD9tFTEvU7ck6ynNcRfBEqt8+ScO8ZO7nvJP99I/teNVO91Za2vHxNw496xI/7iF/Rv/vtGWSU7bqrJhV4GfmKipEwmWaeWefLWM8l6Ykt8Fyq1zpNz7hi7q0wS98fdlvwlSV8T9449MJqzG/cRoYnPUwd68gBLyuREtGWhkjKZZE3cy1ok9idxdV/QI1Ny30vKJHEn7j9aYcm+7njG9NiNamdJ3At5E/dC2KFUxP0xWDfuf/GfMZ88CXWfsP+bQFJwiPvjXuvKuuOKSbIm7h074i/OGH8qU1dI4l7HOpWJuBP3UW+l1vko79meJwWHuBP3rdZTsq+J+1ZVnZvXjftcnj+MljrQuy70QvTTUhF34j5qptQ6H+U92/PkvkfciftW6ynZ18R9q6rOzUvc5/Ik7oU8t0hF3In7qO+I+4jQnOdJwSHuxH1Ol66Pkuxr4r6+Hnt8g7gXViV1oHdd6IXop6Ui7sR91EypdT7Ke7bnyX2PuBP3rdZTsq+J+1ZVnZuXuM/l6ca9kOcWqYg7cR/1HXEfEZrzPCk4xJ24z+nS9VGSfU3c19djj28Q98KqpA70rgu9EP20VMSduI+aKbXOR3nP9jy57xF34r7Vekr2NXHfqqpz8xL3uTzduBfy3CIVcSfuo74j7iNCc54nBYe4E/c5Xbo+SrKvifv6euzxDeJeWJXUgd51oRein5aKuBP3UTOl1vko79meJ/c94k7ct1pPyb4m7ltVdW5e4j6Xpxv3Qp5bpCLuxH3Ud8R9RGjO86TgEHfiPqdL10dJ9jVxX1+PPb5B3AurkjrQuy70QvTTUhF34j5qptQ6H+U92/PkvkfciftW6ynZ18R9q6rOzUvc5/J0417Ic4tUxJ24j/qOuI8IzXmeFBziTtzndOn6KMm+Ju7r67HHN4h7YVVSB3rXhV6Ifloq4k7cR82UWuejvGd7ntz3iDtx32o9JfuauG9V1bl5iftcnm7cC3lukYq4E/dR3xH3EaE5z5OCQ9yJ+5wuXR8l2dfEfX099vgGcS+sSupA77rQC9FPS0XcifuomVLrfJT3bM+T+x5xJ+5bradkXxP3rao6Ny9xn8vTjXshzy1SEXfiPuo74j4iNOd5UnCIO3Gf06XroyT7mrivr8ce3yDuhVVJHehdF3oh+mmpiDtxHzVTap2P8p7teXLfI+7Efav1lOxr4r5VVefmJe5zebpxL+S5RSriTtxHfUfcR4TmPE8KDnEn7nO6dH2UZF8T9/X12OMbxL2wKqkDvetCL0Q/LRVxJ+6jZkqt81Hesz1P7nvEnbhvtZ6SfU3ct6rq3LzEfS5PN+6FPLdIRdwfU//y5cvl119/jZTiesg8PDxEYv/888+Xp0+fRmIT9wjW74I+f/788u7du0iy9+/fX67/Ej8fP368XHs78ZPqvaRMJn9JSjBOx0yyJu7p6tXEJ+41nP/M0nFTTS70QvTTUhH3aSiHgZIHekd5GgIzoAWBjr2XlMnkOm/REP82ySTr5Hn+7du3jrhbzpm4F5aNuBfCDqUi7iGwfxE2eaB3lKc68jIlCXTsvaRMJtd5so6p2EnWxD1Vtdq4xL2QN3EvhB1KRdxDYIl7HViZNiVA3B/jJ+6PeRD3TZdni+TEvbBMxL0QdigVcQ+BJe51YGXalABxJ+4/akDivunybJGcuBeWib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k7ivv79+8vf/zxRyGlfad6+fLl5fov8XON+/nz50Toy7dv3yJxr73x4cOHSOxPnz5drv8SP0l5evPmTWLKf67DFOtffvnl8uzZs8i83759G4n7008/XV69ehWJnQx6nXOKdcczJrnOk3VMxb72RqqvO54xKc6d4xL3wup13FQL8Zw+VcdN9XroPjw8tKtdUtxTMJKskzzse6mO+D4u1nWsO2bqeMZ05JyeM3FPE/5f8W2qhbAbpuq4qSZlMlnCpKim5p1kneRh30t1BHGvI3uMTB3PmGOQn/sVxH0uzx9Gc4AVwm6YquOmmpTJZAmTopqad5J1kod9L9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tzE3F/+vTp5fnz54VfIlWCwJcvXy5fv35NhL58+/YtEjcpk7/88svl1atXkXm/f//+8p//+Z+R2FcJTvwkWRP3xxW79seHDx8SZbz89ttvsf069UuSMybSCuVBO54x5ZAaJCTuhUVKbaqFnyBVUwIdxf3169eXN2/eRIh3vHki7o9b4cWLF5crk8TPte/evn2bCH3p+EtSBISghyKQOmMOBWnSxxD3SSCXhCHuSygZkyCQ2lSTMkncH3dCknVHmSTu3+8UzpjE7inmEgKpM2ZJ7rONIe6FFbepFsKW6hGB1KaalEniTtx/tIyJO3G3ze+HQOqM2c8X7mcmxL2wFsS9ELZUxP0HPeBPZR7DceP+mIc/lbGBIrCOAHFfx+ue0cT9Hnor3yXuK4EZPo1AalN14/59iTqyJu7EfdpmI9ApCaT2vVPCHHw0cS/sCuJeCFsqN+5u3BevAuJO3Bc3i4EI/AUB4l7XFsS9jvWFuBfCloq4E/fFq4C4E/fFzWIgAsR90x4g7oX4iXshbKmIO3FfvAqIO3Ff3CwGIkDcN+0B4l6In7gXwpaKuBP3xauAuBP3xc1iIALEfdMeIO6F+Il7IWypiDtxX7wKiDtxX9wsBiJA3DftAeJeiJ+4F8KWirgT98WrgLgT98XNYiACxH3THiDuhfiJeyFsqYg7cV+8Cog7cV/cLAYiQNw37QHiXoifuBfCloq4E/fFq4C4E/fFzWIgAsR90x4g7oX4iXshbKmIO3FfvAqIO3Ff3CwGIkDcN+0B4l6In7ga0IB0AAAgAElEQVQXwpaKuBP3xauAuBP3xc1iIALEfdMeIO6F+Il7IWypiDtxX7wKiDtxX9wsBiJA3DftAeJeiJ+4F8KWirgT98WrgLgT98XNYiACxH3THiDuhfiJeyFsqYg7cV+8Cog7cV/cLAYiQNw37QHiXoifuBfCloq4E/fFq4C4E/fFzWIgAsR90x4g7oX4iXshbKmIO3FfvAqIO3Ff3CwGIkDcN+0B4l6In7gXwpaKuBP3xauAuBP3xc1iIALEfdMeIO6F+Il7IWypiDtxX7wKiDtxX9wsBiJA3DftAeK+KX7JEUDg/yLw5s2by9u3byOAkqIamfDlcvn06dPl4eEhEj7Jo+OFxevXry/X/vODAAII7I0Acd9bRcwHAQT+JEDcHzcCca9bGMS9jrVMCCCwjgBxX8fLaAQQKCJA3Il7Uat9l4a4b0VeXgQQGBEg7iNCniOAwCYEiDtx36TxLpcLcd+KvLwIIDAiQNxHhDxHAIFNCBB34r5J4xH3rbDLiwACCwgQ9wWQDEEAgXoCxJ2413fdPzO6cd+KvLwIIDAiQNxHhDxHAIFNCBB34r5J4xH3rbDLiwACCwgQ9wWQDEEAgXoCxJ2413edG/etmMuLAALLCBD3ZZyMQgCBYgLEnbgXt9x/p/OnMluRlxcBBEYEiPuIkOcIILAJAeJO3DdpPH8qsxV2eRFAYAEB4r4AkiEIIFBPgLgT9/qu+2dGN+5bkZcXAQRGBIj7iJDnCCCwCQHiTtw3aTzivhV2eRFAYAEB4r4AkiEIIFBPgLgT9/quc+O+FXN5EUBgGQHivoyTUQggUEyAuBP34pb773T+VGYr8vIigMCIAHEfEfIcAQQ2IUDcifsmjedPZbbCLi8CCCwgQNwXQDIEAQTqCRB34l7fdf/M6MZ9K/LyIoDAiABxHxHyHAEENiFA3In7Jo1H3LfCLi8CCCwgQNwXQDIEAQTqCRB34l7fdW7ct2IuLwIILCNA3JdxMgoBBIoJEHfiXtxy/53On8psRV5eBBAYESDuI0KeI4DAJgSIO3HfpPH8qcxW2OVFAIEFBIj7AkiGIIBAPQHiTtzru+6fGd24b0VeXgQQGBEg7iNCniOAwCYEiDtx36TxiPtW2OVFAIEFBIj7Akizhnz+/HlWqLI4P//88+Xp06dl+WYk+vr16+X333+fEeowMV68eNHuW5Li/u7du8vz588jTFKsv3z5cvn1118jc07yePnyZWTOyaDXOT88PERS2FMfY/3pp58uz549i7C+rpl//OMfkdiCPiaQ2vdw/p4AcS/siidPnhRmm5Pq48ePl24H76dPn2KH7hyq9VG+fftWn/TOjElxv3NqP3y9I+skj46xk71nT33cEck/S7qeXR0vzDquGfteXdWIex3rC3GvgU3cv+fccVNNylOyEzuyTvLoGDvZe8SduHdcE6M52/dGhOY9J+7zWA4jEfchoikDiDtxn9JINwZxgN0IbkevEffHxUjuqW7cd9T4d0zFvncHvJWvEveVwO4ZTtzvobf83eQhs3wW+xrZcVNNylOyOh1ZJ3l0jJ3sPTfubtw7ronRnO17I0LznhP3eSyHkYj7ENGUAcTdjfuURroxiAPsRnA7eo24u3HfUTu2mIp9r65MxL2Otb9xL2JN3Il7Uav9ZRoH2Jb05+Qm7sR9TiedJ4p9r67WxL2ONXEvYk3ciXtRqxH3LUEHcxN34h5sr0OGJu51ZSXudayJexFr4k7ci1qNuG8JOpibuBP3YHsdMjRxrysrca9jTdyLWBN34l7UasR9S9DB3MSduAfb65ChiXtdWYl7HWviXsSauBP3olYj7luCDuYm7sQ92F6HDE3c68pK3OtYE/ci1sSduBe1GnHfEnQwN3En7sH2OmRo4l5XVuJex5q4F7Em7sS9qNWI+5agg7mJO3EPttchQxP3urIS9zrWxL2INXEn7kWtRty3BB3MTdyJe7C9DhmauNeVlbjXsSbuRayJO3EvajXiviXoYG7iTtyD7XXI0MS9rqzEvY41cS9iTdyJe1GrEfctQQdzE3fiHmyvQ4Ym7nVlJe51rIl7EWviTtyLWo24bwk6mJu4E/dgex0yNHGvKytxr2NN3ItYE3fiXtRqxH1L0MHcxJ24B9vrkKGJe11ZiXsda+JexJq4E/eiViPuW4IO5ibuxD3YXocMTdzrykrc61gT9yLWxJ24F7Uacd8SdDA3cSfuwfY6ZGjiXldW4l7HmrgXsSbuxL2o1Yj7lqCDuYk7cQ+21yFDE/e6shL3OtbEvYg1cSfuRa1G3LcEHcxN3Il7sL0OGZq415WVuNexJu5FrIk7cS9qNeK+JehgbuJO3IPtdcjQxL2urMS9jvXlehgkfv7444/Lhw8fEqEvHz9+vLx8+TIS++3bt5G4Vx7v37+PxH7x4kWMR2TC/wr65MmTSPiffvrp8urVq0js6y9g13/dfjqyTjJOrfPknJO9d10vz549i0z/9evXkbjJPfU64dSauZ4D17knfpKsU+f5L7/8Euu9lN8katc9JnHvXsHL5U+5eXh4iHxJUtxTm3UExL+CXjfrjhtUivX1F5mOcp3sEawf003xSNawa+yOt57J/7qRrGOKddfzPMla7H/bU7+lug/pMgJdF3rHA524P25r4v79Mk/1dVfWKR5lG2yjRB2Pc+L+uMG6nueNlkn7qbpxb19CN+6VJSTuxH3UbylRJe4j8p4T97oeSLEm7nU17JqJuHet3P+ad9eFnhKcZEmJO3Ef9Veqr4n7iLznKZlMknXj7sY92V9HjE3cD1BV4l5XROJO3EfdRtwfE0rxGNXhjM+Je13VU6y7nud15GUi7gfoga4LveOBTtyJ+2jLSPW1G/cRec9TMpkk68bdjXuyv44Ym7gfoKrEva6IxJ24j7qNuLtxH/VI6jlxT5H9Pm6KddfzvI68TMT9AD3QdaGnBCdZUuJO3Ef9leprN+4j8p6nZDJJ1o27G/dkfx0xNnE/QFWJe10RiTtxH3UbcXfjPuqR1HPiniLrxr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Ga+Pzh4WFitP8J9dNPP11evXoVif38+fPL06dPI7Gvv3B0+7nO+fPnz92mfbn+wpH4+eOPPy4fPnxIhL788ssvsb7+9ddfL7///ntk3qm+vq7D63rs9pPi0Y3Df833t99+i9Xx5cuXESxfvny5/P3vf4/Evu4h13/dflKsu57n3erXeb7EvbB6buIKYYdSvXnz5vL27dtQ9FzY1E1c8r/2JP/rxvXQ7fgLWK5DRK4i8PHjx0tK+lLfkFznqTl3jfvixYuLX3a7Vq9m3sS9hvOfWYh7IexQKuL+GGzyQCfuoSYWdlMCxH1T/LtPTtx3X6LNJ0jcC0tA3Athh1IRd+Ieai1hT0KAuJ+k0Dd+JnG/EdyJXiPuhcUm7oWwQ6mIO3EPtZawJyFA3E9S6Bs/k7jfCO5ErxH3wmIT90LYoVTEnbiHWkvYkxAg7icp9I2fSdxvBHei14h7YbGJeyHsUCriTtxDrSXsSQgQ95MU+sbPJO43gjvRa8S9sNjEvRB2KBVxJ+6h1hL2JASI+0kKfeNnEvcbwZ3oNeJeWGziXgg7lIq4E/dQawl7EgLE/SSFvvEzifuN4E70GnEvLDZxL4QdSkXciXuotYQ9CQHifpJC3/iZxP1GcCd6jbgXFpu4F8IOpSLuxD3UWsKehABxP0mhb/xM4n4juBO9RtwLi03cC2GHUhF34h5qLWFPQoC4n6TQN34mcb8R3IleI+6FxSbuhbBDqYg7cQ+1lrAnIUDcT1LoGz+TuN8I7kSvEffCYhP3QtihVMSduIdaS9iTECDuJyn0jZ9J3G8Ed6LXiHthsYl7IexQKuJO3EOtJexJCBD3kxT6xs8k7jeCO9FrxL2w2MS9EHYoFXEn7qHWEvYkBIj7SQp942cS9xvBneg14l5YbOJeCDuUirgT91BrCXsSAsT9JIW+8TOJ+43gTvQacS8sNnEvhB1KRdyJe6i1hD0JAeJ+kkLf+JnE/UZwJ3qNuBcWm7gXwg6lIu7EPdRawp6EAHE/SaFv/EzifiO4E71G3AuLTdwLYYdSEXfiHmotYU9CgLifpNA3fiZxvxHciV4j7oXFJu6FsEOpiDtxD7WWsCchQNxPUugbP5O43wjuRK8R98JiE/dC2KFUxJ24h1pL2JMQIO4nKfSNn0ncbwR3oteIe2GxiXsh7FAq4k7cQ60l7EkIEPeTFPrGzyTuN4I70WvE/QDF/vTp0+Xh4SHyJclDJvWLTATEv4K+fv36cpV3P/8kkOy9JONkX6fmnWSd5JFa5wTn+05LsU719DVu1z21I+vkOk/2iNiPCRD3A3SEA72uiF0PmRShZO+l5nyN2/EAS7JO8kgJDnEn7sk9YhQ71dejvPc8T67ze+bl3XUEiPs6Xrsc7UCvKwtxf8w62XvJqnY8wJKskzxSgkPciXtyjxjFTvX1KO89z5Pr/J55eXcdAeK+jtcuRzvQ68pC3Il7XbfVsU4e6CnBIe7Efau1eM2b6uvkNyXXeXLeYj8mQNwP0BHEva6IxL1OJpNV7XiAWeePO4K4E/fkHjGKTdxHhDxPESDuKbKFcR3odbCJO3Gv67Y61slfZFKCQ9yJ+1Zr0Y37luTlJu4H6AHiXldE4l4nk8mqJkU1NW/r3I37qLdSvySN8t7zvOue2pF1x33vnt466rvE/QCVdaDXFbHrIZMilOy91JyvcTseYEnWSR4pwXHj7sY9uUeMYqf6epT3nufJdX7PvLy7jgBxX8drl6Md6HVlIe5u3Ou6rY518kBPCQ5xJ+5brcVr3lRfJ78puc6T8xb7MQHifoCOIO51RSTudTKZrGrHA8w6f9wRxJ24J/eIUWziPiLkeYoAcU+RLYzrQK+DTdyJe1231bFO/iKTEhziTty3Wotu3LckLzdxP0APEPe6IhL3OplMVjUpqql5W+du3Ee9lfolaZT3nudd99SOrDvue/f01lHfJe4HqKwDva6IXQ+ZFKFk76XmfI3b8QBLsk7ySAmOG3c37sk9YhQ71dejvPc8T67ze+bl3XUEiPs6Xrsc7UCvKwtxd+Ne1211rJMHekpwiDtx32otXvOm+jr5Tcl1npy32I8JEPcDdARxrysica+TyWRVOx5g1vnjjiDuxD25R4xiE/cRIc9TBIh7imxhXAd6HWziTtzruq2OdfIXmZTgEHfivtVadOO+JXm5ifsBeoC41xWRuNfJZLKqSVFNzds6d+M+6q3UL0mjvPc877qndmTdcd+7p7eO+i5xP0BlHeh1Rex6yKQIJXsvNedr3I4HWJJ1kkdKcNy4u3FP7hGj2Km+HuW953lynd8zL++uI0Dc1/Ha5WgHel1ZiLsb97puq2OdPNBTgkPciftWa/GaN9XXyW9KrvPkvMV+TIC4H6AjiHtdEYl7nUwmq9rxALPOH3cEcSfuyT1iFJu4jwh5niJA3FNkC+M60OtgE3fiXtdtdayTv8ikBIe4E/et1qIb9y3Jy03cD9ADxL2uiMS9TiaTVU2Kamre1rkb91FvpX5JGuW953nXPbUj64773j29ddR3iXthZT9//hzJ9uXLl8uvv/4aiZ1c6C9fvozM+evXr5fff/89Ejt5yFzr+I9//CMy7+vtZOInKZM//fTT5dmzZ4lpX969e3d5/vx5JHYqaHKdJ3mk1vm1N/7f//t/EdzJ3kuu8xTrv/3tb7H18urVq8v1X+KnI+sEh/+KmVznqTMmyaNrbOJeWDm/odfATspkUtyvh27ql7tv375F4HdlHYEhaCmBrr2XXOepAnT9s6SOrFM1TMdNnTHpeXeMT9wLq0bca2A70L/nnNpUu7Ku6URZkgS69l5HmSTuyU4+RuzUGXMMOnO/grjP5fnDaMS9BrYDnbjXdJosWxKwzuvoE/c61l0zEfe6yhH3Otb+d1+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h3PdC/fPly+fr1a4TSy5cvI3Gv873OO/FzrePnz58ToS+//fbb5fnz55HYDw8PkbjJoB15JHvv2bNnl+u/xE9ynX/8+DEx5cvTp09j6+X9+/eXDx8+ROb9yy+/xOoYmfDl8ud++ve//z0SPrnOU2dMBETzoMS9sIBPnjwpzDYn1fUg6LYgu4r7nIodJ8qbN28ub9++jXxQsq+t88cl68gj0nQFQTveenZd56lyJs+v5L6X4iHu9wSIe2FXdDzAOi705Mb3+vXry/Wg8ZMn0PVAt86Je351/HUG4v6Yi/OrP4+t1tKe8xL3wuo40GtgE/cazuksxD1N+H/iJwWn475XR35uJuLeX1ST51dync/tZNF+RIC4F/ZHxwOs40JPbnxu3OsWDHGvY51c5x33vTryczMRd+L+o45KrvO5nSwacd9JD3Q8wDoudOK+k4a/cxrE/U6AK15PrvOO+94KdLsaStyJO3Hf1ZKMTMaNewTrXwft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c9VmVHc3r58uXl8+fPO5rRtlN5/fr15SqUiZ8kawd63YHeUVSJ++P+SK7zxN6Rjpm8DEnPvVv8Fy9eXK68/SDwfxEg7nrjhwSSMtkRffJAT7Im7sR9q5u4jr/IJNd5x32PuNdVjb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ed2gEj9fv369/P7774nQl1evXv35L/HzH//xH5c//vgjEfry9u3bSNxk0Pfv31+u/xI/7969uzx//jwR+nKVvsRPsq8/fvx4ua71xM+TJ08SYaMxu4r758+fI1y+fPly+fXXXyOxk0F//vnny9OnTyMpUqyv+9J1f0r8JHkk5ivmXxMg7jrjhwSS4p66Be56O0SejrEYO/a13nvce13FveMvSclVr68f003ySNZR7McEiLuOIO476YHkpupArysycf+3Q8aNe1nzWed1otqRdfKMKWtyiS7EXRMQ9530QHJT7XjI7KQsq6dB3In76qaZ9IJ1Ttx/1ErJM2ZSCwuzgABxXwDpzEP8qUxd9ZObqgO9ro7EnbjXdVt/1klW9tS6X2SSdRT739b5t9Qpg/QhCBD3ujI6ZOpYJzOlttTk/+2G3nvcEf7GPblC6mLra+Je1211mdy417FumYm415XNIVPHOpmJuPe/BSbuyRVSF9ueStzruq0uE3GvY90yE3GvK5tDpo51MhNxJ+7J/vpRbH8SVyeqHVknz5itev6MeYn7Gau+4puJ+wpYdw5NbqodD5k7cW72OnEn7ls1n3VO3H/Ue8kzZqueP2Ne4n7Gqq/4ZuK+AtadQ5ObqgP9zuKseJ24E/cV7TJ1qHVO3In71CW1y2DEfZdl2c+kiHtdLYh7HetkJuJO3JP99aPYxJ24E/etVl9dXuJex7plJuJeVzbiXsc6mYm4E/dkfxH35XTtqXW/yCyvipH3EiDu9xI8+PvEva7ADpk61slMxJ24J/uLuC+na08l7su7pc9I4t6nVpvMlLjXYXfI1LFOZiLuxD3ZX8R9OV17KnFf3i19RhL3PrXaZKbEvQ67Q6aOdTITcSfuyf4i7svp2lOJ+/Ju6TOSuPep1SYzJX0QzekAACAASURBVO512B0ydayTmYg7cU/2F3FfTteeStyXd0ufkcS9T602mSlxr8PukKljncxE3Il7sr+I+3K69lTivrxb+owk7n1qtclMiXsddodMHetkJuJO3JP9RdyX07WnEvfl3dJnJHHvU6tNZkrc67A7ZOpYJzMRd+Ke7C/ivpyuPZW4L++WPiOJe59abTJT4l6H3SFTxzqZibgT92R/EffldO2pxH15t/QZSdz71GqTmRL3OuwOmTrWyUzEnbgn+4u4L6drTyXuy7ulz0ji3qdWm8yUuNdhd8jUsU5mIu7EPdlfxH05XXsqcV/eLX1GEvc+tdpkpsS9DrtDpo51MhNxJ+7J/iLuy+naU4n78m7pM5K4F9bq7du3hdnmpEpJyHV2b968mTPJf4vyxx9/XN6/fx+J/enTp8vnz58jsV+9enV59uxZJHaqjlfWHz58iMw5GfSXX36JsX7y5Elk6sm+7ig4P/300+W6ZlI/qTqm5pvcU5NzTsZO7qmp8yvZ10keyTqK/W+XId9SJzrS3xHoeBAkD/SOLXLdrP0C9j+Vu/4i8/Dw0K6Uyb62zv/tkAn9IvPixYvLtf8SP13XeYKFmLUEkn1d+yWypQi4cU+R/Yu4DvRC2KFUXQ/01O/nxP37RrPOiXto+xH2BASI+wmKfOcnEvc7Aa553YG+htY+xxL3x3Uh7sR9tFJT+15ScLqu81EtPN8/gWRf7//rzXAJAeK+hNKkMakDbNL0/jJM8k8KkvNOxe56oLtxf9wRyb62zt24p/YfcY9PgLgfv8b3fiFxv5fgivcd6Ctg7XQocXfjPmpN65y4j3rEcwT+LwLEXW+MCBD3EaGJzx3oE2FuFIq4E/dR61nnxH3UI54jQNz1wK0EiPut5G54z4F+A7SdvULcifuoJa1z4j7qEc8RIO564FYCxP1Wcje850C/AdrOXiHuxH3UktY5cR/1iOcIEHc9cCsB4n4ruRvec6DfAG1nrxB34j5qSeucuI96xHMEiLseuJUAcb+V3A3vOdBvgLazV4g7cR+1pHVO3Ec94jkCxF0P3EqAuN9K7ob3HOg3QNvZK8SduI9a0jon7qMe8RwB4q4HbiVA3G8ld8N7DvQboO3sFeJO3EctaZ0T91GPeI4AcdcDtxIg7reSu+E9B/oN0Hb2CnEn7qOWtM6J+6hHPEeAuOuBWwkQ91vJ3fCeA/0GaDt7hbgT91FLWufEfdQjniNA3PXArQSI+63kbnjPgX4DtJ29QtyJ+6glrXPiPuoRzxEg7nrgVgLE/VZyN7znQL8B2s5eIe7EfdSS1jlxH/WI5wgQdz1wKwHifiu5G95zoN8AbWevEHfiPmpJ65y4j3rEcwSIux64lQBxv5XcDe850G+AtrNXiDtxH7WkdU7cRz3iOQLEXQ/cSoC430ruhvcc6DdA29krxJ24j1rSOifuox7xHAHirgduJUDcbyV3w3sO9Bug7ewV4k7cRy1pnRP3UY94jgBx1wO3EiDut5K74T0H+g3QdvYKcSfuo5a0zon7qEc8R4C464FbCRD3W8nd8J4D/QZoO3uFuBP3UUta58R91COeI0Dc9cCtBIj7reRueO/Tp083vLXtK8+fP788ffp020nsKPsff/xxuf7r9vPy5cvIlK89/fDwEImdDPrx48dLiklK3H/++efLu3fvIliS6zzF48WLF5fUnpr8Bf233367XHn7+SeB9+/fXz58+BDB0ZH19bzVH5F2OExQ4n6YUvoQBOoJEPfvmXcU1WTndOSRFPfkL43JOqZiY50iK+5RCRD3o1bWdyFQQIC4E/dRmxH3x4SI+2MexH20gjxH4DEB4q4jEEDgZgLEnbiPmoe4E/cf9QhxH60gzxEg7noAAQQmESDuxH3USsSduBP30SrxHIHlBNy4L2dlJAII/BsB4k7cR4uCuBN34j5aJZ4jsJwAcV/OykgEECDuwx7oKKrDj7pjQEce/nzj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l7YAqkDrPATpGpK4Nu3b+1mnjzQ28Ew4e8IvHjx4nL9Lz6Jn2Tvffz48fLy5cvEtC+pMwbrSLkEReAmAsT9Jmy3vZTaVG+bjbfORIC4n6na5/hWMvl9nVNnDNbnWFO+sgcB4l5Yp9SmWvgJUjUlQNybFs60/08CZJK4j5ZH8r9ujHJ7jkCKAHFPkf2LuMS9ELZUjwgQdw1xNALEnbiPepq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Wkrc//a3v12eP39e+CVSJQh8+fLl8o9//CMR+vLt27dI3K9fv15+//33SOzrofvp06dI7CTryIQvl0vXdf758+cIEuL+PdaXL19GWF/Pl3fv3kViv3nz5vL27dtI7OucnY3/g/bnn3++PH36NMJa0DoCxL2O9SUl7skDrBDP6VNdD92U5KTE/SrWDw8Pkdq9fv36cj3UEz9J1on5XmN2Xecd972kTLoFfrxCkqxTa7FrXL3XtXKP503cC+vY8QArxHP6VEmZJO6P2yvJOtXIxP0x2SSPpEySJ+Ke2iNGcfXeiFCP58S9sE7EvRB2w1RJmSTuxH2rJdFx3yPudd2SZF33FT0yEfcedRrNkriPCE183vEAm/j5Qg0IEPfHgPypTN0Nc3Jxdtz3kjJJnty4J9fbj2Lrva3Iz81L3Ofy/GG0jgdYIZ7TpyLuxP1HiyD5pyHJxddx3yPuyY4g7nV0H2ci7luRn5uXuM/lSdwLeR4tFXEn7sR9+apO/iJD3JfX4d6RSdb3zu1o7xP3Y1SUuBfWsePNUyGe06ci7sSduC/fBoj7clZ7Hknc66pD3OtYJzMR9yTdf4tN3AthN0xF3Ik7cV++cI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SJeyHd/qmIO3En7svXMXFfzmrPI4l7XXWIex3rZCbinqRL3Avp9k9F3Ik7cV++jo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QPIO7v37+//Od//mchpX2nusrCVbATP8T9MdUrjxTra1//8ccfiTLGYiZFNTbpy+VyFbPEz7Nnzy6vXr1KhP5zzm/fvo3Evs75Onc//yTw6dOnP//5+SeBn376KdbX1/hPnjyJoH79+nUkrqDfEyDuhV2RWjDJAz0pk4Xop6W6bk4pEUmy/vbt2zQG/zvQ9cB9eHiIxBb0MYHkOsf6MYGkuGONwI8IJNd5xzNGtxD3TXuAuG+Kf0py4v4YI3Gf0laLgiQP9EUTONEg4n6iYu/sU5PrnLjvrNg3TseN+43gbnmNuN9CbV/vEHfivlVH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P3xzX5+vXr5cuXL5FCvX///vLhw4dI7I5Bkwd6Rx7Xvvv73/8emfqV9VVyuv08PDx0m/Lll19+ubx69ardvFOsk+v8umaue3bip+N6SXCoiEncKyj/KwdxL4QdSkXcQ2D/Iqxbz8dQkgd6XVXnZfr06dMlJU/JdT6PwPeRUmdMcs5YW+fJ/jpibOJeWNXUppo80JP/aa0Q/bRUyUMmyfrbt2/TGFQFIu4O9B/1GnEn7lV70V/l6Xieb8lL7nkEiPs8lsNIHRd6UiaHwHY4gLjXFYW4E3fivm69pc6YdbNYNzq5p66bybrRKdbJi7h1X2j0XgkQ98LKdFzoxP1xgyQPmSRrN+6FCz2UyoH+GKwbdzfuoaW2KGzH83zRhxm0ewLEvbBEHRd6UiYL0U9LRdynoRwGcuPuxt2N+3CZPBqQOmPWzWLd6OSeum4m60anWPsFfV0dzjiauBdWveNCJ+5u3AuXyKNUxJ24E/d1qy91xqybxbrRxN06X9cxRhP3wh5IbarJ39CJO3EvXCLE/Qewk+t8qxrfk9efynxPL3XG3FOn0bvEnbiPesTzxwSIe2FHpDbV5IFO3Il74RIh7sR9cbsRd+K+uFkCAzue5wEMQm5AgLgXQu+40Ik7cS9cIsSduC9uN+JO3Bc3S2Bgx/M8gEHIDQgQ90LoHRc6cSfuhUuEuBP3xe1G3In74mYJDOx4ngcwCLkBAeJeCL3jQifuxL1wiRB34r643Yg7cV/cLIGBHc/zAAYhNyBA3Auhd1zoxJ24Fy4R4k7cF7cbcSfui5slMLDjeR7AIOQGBIh7IfSOC524E/fCJULcifvidiPuxH1xswQGdjzPAxiE3IAAcS+E3nGhE3fiXrhEiDtxX9xuxJ24L26WwMCO53kAg5AbECDuhdA7LnTiTtwLlwhxJ+6L2424E/fFzRIY2PE8D2AQcgMCxL0QeseFTtyJe+ESIe7EfXG7EXfivrhZAgM7nucBDEJuQIC4F0LvuNCJO3EvXCLEnbgvbjfiTtwXN0tgYMfzPIBByA0IEPdC6B0XOnEn7oVLhLgT98XtRtyJ++JmCQzseJ4HMAi5AQHiXgi940In7sS9cIkQd+K+uN2IO3Ff3CyBgR3P8wAGITcgQNwLoXdc6MSduBcuEeJO3Be3G3En7oubJTCw43kewCDkBgSIeyH0jguduBP3wiVC3In74nYj7sR9cbMEBnY8zwMYhNyAAHEvhN5xoRN34l64RIg7cV/cbsSduC9ulsDAjud5AIOQGxAg7oXQOy504k7cC5dImbh//Pjxcu3txE9qnSfm+l8xkzyS8+4Yu+Oe+uLFi8v1F6VuP0nW3759i+BI/kJqnUdKVh6UuBciTx3oyU01ufEVop+W6vXr15c3b95Mi/e/AyVZpw6ZCIh/Bb1yfvv2bSRF8gBLrfMIiH8FTfJIzrtj7OQ6T/FInjGpOV/jJlmn9lTinuyIY8Qm7oV1TB3oyU01ufEVop+WirhPQzkMRNyHiKYNIO7TUA4DddxTk2fMENgdA5KsifsdhfHqXQSI+1341r1M3Nfx2uNo4l5XFeJex5q417FOymTqK4j792SJe6rbxB0RIO4jQhOfE/eJMDcKRdzrwBP3OtbEvY41cT8Ga+JeV0eZHhMg7oUdQdwLYYdSEfcQ2L8IS9zrWBP3OtbE/RisiXtdHWUi7pv1AHHfDP20xMR9GsphIOI+RDRtAHGfhnIYiLgPEU0bkGRN3KeVSaCVBNy4rwR2z3Difg+9fbxL3OvqQNzrWBP3OtZJmUx9hb9x/54scU91m7gjAsR9RGjic+I+EeZGoYh7HXjiXseauNexJu7HYE3c6+oo02MCxL2wI4h7IexQKuIeAvsXYYl7HWviXseauB+DNXGvq6NMxH2zHiDum6Gflpi4T0M5DETch4imDSDu01AOAxH3IaJpA5Ksifu0Mgm0koAb95XA7hlO3O+ht493iXtdHYh7HWviXsc6KZOpr/A37t+TJe6pbhN3RIC4jwhNfE7cJ8LcKBRxrwNP3OtYE/c61sT9GKyJe10dZXpMgLgXdgRxL4QdSkXcQ2D/Iixxr2NN3OtYE/djsCbudXWUibhv1gPEfTP00xIT92koh4GI+xDRtAHEfRrKYSDiPkQ0bUCSNXGfViaBVhJw474S2D3Difs99PbxLnGvqwNxr2NN3OtYJ2Uy9RX+xv17ssQ91W3ijggQ9xGhic+J+0SYG4Ui7nXgiXsda+Jex5q4H4M1ca+ro0yPCRD3wo4g7oWwQ6mIewjsX4Ql7nWsiXsda+J+DNbEva6OMhH3zXqAuG+Gflpi4j4N5TAQcR8imjaAuE9DOQxE3IeIpg1Isibu08ok0EoCbtxXArtnOHG/h94+3iXudXUg7nWsiXsd66RMpr7C37h/T5a4p7pN3BEB4j4iNPE5cZ8Ic6NQxL0OPHGvY03c61gT92OwJu51dZTpMQHiXtgRxL0QdigVcQ+B/YuwxL2ONXGvY03cj8GauNfVUSbivlkPdBT3X3/99fLly5fNmO0t8atXry7Xf4mf5IGeOmS+fv16+f333xM4Lu/fv//zX+Ln3bt3l+fPnydCX6517PaTFPfPnz93w3H56aefLs+ePYvMO7mnplhf18p1zXT7SbL+9OlTBMf1vL3OO/GTXOeJ+Yr51wTcuBd2RkdxL8Rz+lQdxf16eD08PJy+dt0BJA/01L6XZJ78L2vJeXdkneQh9mMCyXWOdR0B4l7H+pLaVLv+Hw4Vom+Riri3KNMhJ5k80FP7XrIQxD1JV+ytCCTX+VbfdMa8xL2w6qkDjLgXFjGYirgH4Qr9QwLJAz217yVLStyTdMXeikBynW/1TWfMS9wLq546wIh7YRGDqYh7EK7QxH1FDxD3FbAMbUOAuLcp1Q8nStwL60jcC2E3TEXcGxbtIFNOHuipfS+Jnrgn6Yq9FYHkOt/qm86Yl7gXVj11gLlxLyxiMBVxD8IV2o37ih4g7itgGdqGAHFvUyo37nspFXHfSyX2OQ/ivs+6nGFWyQM9te8l60Lck3TF3opAcp1v9U1nzOvGvbDqqQPMjXthEYOpiHsQrtBu3Ff0AHFfAcvQNgSIe5tSuXHfS6mI+14qsc95EPd91uUMs0oe6Kl9L1kX4p6kK/ZWBJLrfKtvOmNeN+6FVU8dYG7cC4sYTEXcg3CFduO+ogeI+wpYhrYhQNzblMqN+15KRdz3Uol9zoO477MuZ5hV8kBP7XvJuhD3JF2xtyKQXOdbfdMZ87pxL6x66gBz415YxGAq4h6EK7Qb9xU9QNxXwDK0DQHi3qZUbtz3UirivpdK7HMexH2fdTnDrJIHemrfS9aFuCfpir0VgeQ63+qbzpjXjXth1VMHmBv3wiIGUxH3IFyh3biv6AHivgKWoW0IEPc2pXLjvpdSEfe9VGKf8yDu+6zLGWaVPNBT+16yLsQ9SVfsrQgk1/lW33TGvG7cC6ueOsDcuBcWMZiKuAfhCu3GfUUPEPcVsAxtQ4C4tymVG/e9lIq476US+5wHcd9nXc4wq+SBntr3knUh7km6Ym9FILnOt/qmM+Z1415Y9dQB5sa9sIjBVMQ9CFdoN+4reoC4r4BlaBsCxL1Nqdy476VUxH0vldjnPIj7PutyhlklD/TUvpesC3FP0hV7KwLJdb7VN50xrxv3wqqnDjA37oVFDKYi7kG4QrtxX9EDxH0FLEPbECDubUrlxn0vpSLue6nEPudB3PdZlzPMKnmgp/a9ZF2Ie5Ku2FsRSK7zrb7pjHnduBdWPXWAuXEvLGIwFXEPwhXajfuKHiDuK2AZ2oYAcW9TKjfueylVStyfPn16ef78+V4+0zxuJPDly5fL169fb3z7x699+/YtEvfTp0+Xh4eHSOxk0N9++82a+V+Ar/vHdR9J/KT2vcRc/ytmV3G/rkc/NQQ67nvJdX79pcBPDQE37jWc/8zS8QArxCNVkABxfwzXzVOw2f4tdMd9r6u411VVpo59naxa6oxJzrlrbOJeWDkLvRC2VI8IpDbVrjfuxL1ugXTc94h7XX90zdSxr5OsU2dMcs5dYxP3wspZ6IWwpSLuP+gB4l63QDrue8S9rj+6ZurY10nWxD1J93Fs4l7H2p/KFLKW6jGB1Kbqxl2njQh0FBziPqqq5x37Olm11BmTnHPX2MS9sHIWeiFsqdy4u3HfxSrouO8R9120zq4n0bGvk0CJe5KuG/c6uv+WyULfDP3pE6c2VTfup2+tIYCO+x5xH5b19AM69nWyaKkzJjnnrrHduBdWzkIvhC2VG3c37rtYBR33PeK+i9bZ9SQ69nUSKHFP0nXjXkfXjftmrCV+TCC1qbpx12kjAh0Fh7iPqup5x75OVi11xiTn3DW2G/fCylnohbClcuPuxn0Xq6Djvkfcd9E6u55Ex75OAiXuSbpu3OvounHfjLXEbtx/1AP+5yDrVkhHwSHudf3RNVPHvk6yJu5JusS9ji5x34y1xMSduO9jFXQUHOK+j97Z8yw69nWSJ3FP0iXudXSJ+2asJSbuxH0fq6Cj4BD3ffTOnmfRsa+TPIl7ki5xr6NL3DdjLTFxJ+77WAUdBYe476N39jyLjn2d5Enck3SJex1d4r4Za4mJO3HfxyroKDjEfR+9s+dZdOzrJE/inqRL3OvoEvfNWEtM3In7PlZBR8Eh7vvonT3PomNfJ3kS9yRd4l5Hl7hvxlpi4k7cYZG2uwAAB29JREFU97EKOgoOcd9H7+x5Fh37OsmTuCfpEvc6usR9M9YSE3fivo9V0FFwiPs+emfPs+jY10mexD1Jl7jX0SXum7GWmLgT932sgo6CQ9z30Tt7nkXHvk7yJO5JusS9ji5x34y1xMSduO9jFXQUHOK+j97Z8yw69nWSJ3FP0iXudXSJ+2asJSbuxH0fq6Cj4BD3ffTOnmfRsa+TPIl7ki5xr6NL3DdjLTFxJ+77WAUdBYe476N39jyLjn2d5Enck3SJex1d4r4Za4mJO3HfxyroKDjEfR+9s+dZdOzrJE/inqRL3OvoyoQAAggggAACCCCAwCQCT775NWkSSm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wP8HvqqS56G35wIAAAAASUVORK5CYII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data:image/png;base64,iVBORw0KGgoAAAANSUhEUgAAAu4AAALuCAYAAADxHZPKAAAAAXNSR0IArs4c6QAAIABJREFUeF7t3f+VFUeSt/GLBYMHwgPhAbQl4vVAYwFggfBgwRLAA+SB1gPGAt5zNbM/etCSVffmN6qi6tPn8FdlRWQ9EZn5dKp39sm3b9++XfwggAACCCCAAAIIIIDArgk8Ie67ro/JIYAAAggggAACCCDwJwHirhE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gyKZIgIIIIAAAggggAACxF0PIIAAAggggAACCCDQgABxb1AkU0QAAQQQQAABBBBAgLjrAQQQQAABBBBAAAEEGhAg7g2KZIoIIIAAAggggAACCBB3PYAAAggggAACCCCAQAMCxL1BkUwRAQQQQAABBBBAAAHirgc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YZGePHlSmE0qBP6HwLdv3yI4Pn36dHl4eIjEfv369eXNmzeR2MmgqXX+4sWLy5V3t58UjyQHvZekK/YRCaTOmCOyuvebiPu9BFe83/EAW/F5hu6YQGpTJe7fFz21zol73QIj7nWsZToGgdQZcww6c7+CuM/l+cNoqQO98BOkakogtakSd+I+WhId9z3iPqqq5wg8JpA6Y3D+izPmG9plfdHxACuDI1GUQGqZE3fiPmrcjvsecR9V1XMEiPtWPeDGvZB8xwOsEI9UQQLEPQj330Kn1rk/lamrIXGvYy3TMQikzphj0Jn7FcR9Ls8fRksd6IWfIFVTAqlN1Y27G/fRkui47xH3UVU9R8CN+1Y9QNwLyXc8wArxSBUkQNyDcN24H+7CgrjXrReZjkEgdcYcg87cryDuc3ke7gArxCNVkEBqU3Xj7sZ91LYdLyyI+6iqniPgxn2rHiDuheQ7HmCFeKQKEiDuQbhu3A93YUHc69aLTMcgkDpjjkFn7lcQ97k8D3eAFeKRKkggtam6cXfjPmrbjhcWxH1UVc8RcOO+VQ8Q90LyHQ+wQjxSBQkQ9yBcN+6Hu7Ag7nXrRaZjEEidMcegM/criPtcnoc7wArxSBUkkNpU3bi7cR+1bccLC+I+qqrnCLhx36oHiHsh+Y4HWCEeqYIEiHsQrhv3w11YEPe69SLTMQikzphj0Jn7FcR9Ls/DHWCFeKQKEkhtqm7c3biP2rbjhQVxH1XVcwTcuG/VA8S9kHzHA6wQj1RBAsQ9CNeN++EuLIh73XqR6RgEUmfMMejM/QriPpfn4Q6wQjxSBQmkNlU37m7cR23b8cKCuI+q6jkCbty36gHiXki+4wFWiEeqIAHiHoTrxv1wFxbEvW69yHQMAqkz5hh05n4FcZ/L83AHWCEeqYIEUpuqG3c37qO27XhhQdxHVfUcATfuW/UAcS8k3/EAK8QjVZAAcQ/CdeN+uAsL4l63XmQ6BoHUGXMMOnO/grjP5Xm4A6wQj1RBAqlN1Y27G/dR23a8sCDuo6p6joAb9616gLgXku94gBXikSpIgLgH4bpxP9yFBXGvWy8yHYNA6ow5Bp25X0Hc5/I83AFWiEeqIIHUpurG3Y37qG07XlgQ91FVPUfAjftWPUDcC8mnDrC//e1vl+fPnxd+iVQJAl++fLn84x//SIS+EPcI1r8M+vLly0iy6xp/9+5dJHYyaIpHes4PDw+RFD///PPl6dOnkdjOmAjWwwTteMYcBv7EDyHuE2GOQqU21RcvXlyuN59+ehO4Cs7nz58jH0HcI1gFPSiBN2/eXN6+fRv5uo8fP15Sv8w4YyIlO0zQjmfMYeBP/BDiPhHmKJRNdUTo3M87bqr+VObcPXvUryfujyvrcugYnd7xjDkG+blfQdzn8vxhNOJeCLthqo6bKnFv2GimPCRA3In7sEkaDuh4xjTEHJ8ycY8j/p8ExL0QdsNUHTdV4t6w0Ux5SIC4E/dhkzQc0PGMaYg5PmXiHkdM3AsRt07VcVMl7q1bzuT/DwLEnbgfcXF0PGOOWId7v4m430twxftu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x3F/ddff738/vvvK77y2EN/+eWXy6tXryIf2XFTTYr7s2fPLtd/iZ/ffvvt8vz580Toy8PDQyRuMmiSR2reX758ufz973+PhP/jjz8u13+Jn48fP16uaz3x0/GMef/+/eXDhw8JHC1j/vzzz5d3795F5t7xjImAaB6UuBcWsOOmmlzoheinpXr9+vXlehuX+Emy/vbtW2LKl6S4Ryb8r6Ad5akrj9S89d73ZDueMcn/upHqvWTcFy9e/LmvJn46njEJDt1jEvfCCnbcVJMLvRD9tFTE/TFK8lQnT9Oa+C8CJX+RSc1b79X1XlImifvjOiZZJ8/z1OVQav/oHJe4F1aPuBfCDqUi7sR91FqpdT7Ke89z4n4PvXXvJlmnei8pk8SduK9bQUYT98Ie6LipJn9DL0Q/LRVxJ+6jZkqt81Hee54nZfKeef3oXTfubtxTvbVl3OQvScnz3I17XdcQ9zrWl9SB3nWhF6Kfloq4E/dRM6XW+SjvPc+J+z301r2bZJ3qveQZ48bdjfu6FWQ0cS/sgY6bavI39EL001IRd+I+aqbUOh/lved5UibvmZcb93X0Ur1H3NfV4Z7RSdbJ89yN+z1VX/cucV/H667RHTfV5EK/C+ZGLxN34j5qvdQ6H+W95zlxv4feuneTrFO9l5RJN+5u3NetIKOJe2EPdNxUifvjBiHuxH20ZaTW+SjvPc+TMnnPvNy4r6OX6j3ivq4O94xOsk6e527c76n6uneJ+zped43uuKkmF/pdMDd6mbgT91Hrpdb5KO89z4n7PfTWvZtkneq9pEy6cXfjvm4FGU3cC3ug46ZK3N24u/Vct0mk1vm6WawbnZTJdTNZPtr/qsz3rFK9R9yX9+W9I5Osk+e5G/d7K7/8feK+nNXdIztuqsmFfjfQDQK4cXfjPmq71Dof5b3nOXG/h966d5OsU72XlEk37m7c160go4l7YQ903FSJuxt3N+7rNonUOl83i3WjkzK5bibLR7txd+O+vFv6jEz+kpQ8z9241/UYca9j7X/HvZB1KpUbdzfuo94i7iNCc54Td+I+p5P2FYW476see5wNcS+sSupA77rQC9FPS0XcifuomVLrfJT3nudu3O+ht+7dJOtU7yXPGH8q87h/kqzduK9bq3sdTdwLK9NxU00u9EL001IRd+I+aqbUOh/lved5UibvmdeP3nXj7sY91VtbxiXuW9LvkZu4F9YpdaB3XeiF6KelIu7EfdRMqXU+ynvPc+J+D7117yZZp3oveca4cXfjvm4FGU3cC3ug46bqxv1xgxB34j7aMlLrfJT3nudJmbxnXm7c19FL9R5xX1eHe0YnWSfPc//HqfdUfd27xH0dr7tGd9xUkwv9LpgbvUzcifuo9VLrfJT3nufE/R56695Nsk71XlIm3bi7cV+3gowm7oU90HFTJe5u3N16rtskUut83SzWjU7K5LqZLB/tb9y/Z5XqPeK+vC/vHZlknTzP3bjfW/nl7xP35azuHtlxU00u9LuBbhDAjbsb91Hbpdb5KO89z4n7PfTWvZtkneq9pEy6cXfjvm4FGU3cC3ug46ZK3N24u3Fft0mk1vm6WawbnZTJdTNZPtqNuxv35d3SZ2Tyl6Tkee7Gva7HiHsda/8PmApZp1K5cXfjPuot4j4iNOc5cSfuczppX1GI+77qscfZEPfCqqQO9K4LvRD9tFTEvU7ck6ynNcRfBEqt8+ScO8ZO7nvJP99I/teNVO91Za2vHxNw496xI/7iF/Rv/vtGWSU7bqrJhV4GfmKipEwmWaeWefLWM8l6Ykt8Fyq1zpNz7hi7q0wS98fdlvwlSV8T9449MJqzG/cRoYnPUwd68gBLyuREtGWhkjKZZE3cy1ok9idxdV/QI1Ny30vKJHEn7j9aYcm+7njG9NiNamdJ3At5E/dC2KFUxP0xWDfuf/GfMZ88CXWfsP+bQFJwiPvjXuvKuuOKSbIm7h074i/OGH8qU1dI4l7HOpWJuBP3UW+l1vko79meJwWHuBP3rdZTsq+J+1ZVnZvXjftcnj+MljrQuy70QvTTUhF34j5qptQ6H+U92/PkvkfciftW6ynZ18R9q6rOzUvc5/Ik7oU8t0hF3In7qO+I+4jQnOdJwSHuxH1Ol66Pkuxr4r6+Hnt8g7gXViV1oHdd6IXop6Ui7sR91EypdT7Ke7bnyX2PuBP3rdZTsq+J+1ZVnZuXuM/l6ca9kOcWqYg7cR/1HXEfEZrzPCk4xJ24z+nS9VGSfU3c19djj28Q98KqpA70rgu9EP20VMSduI+aKbXOR3nP9jy57xF34r7Vekr2NXHfqqpz8xL3uTzduBfy3CIVcSfuo74j7iNCc54nBYe4E/c5Xbo+SrKvifv6euzxDeJeWJXUgd51oRein5aKuBP3UTOl1vko79meJ/c94k7ct1pPyb4m7ltVdW5e4j6Xpxv3Qp5bpCLuxH3Ud8R9RGjO86TgEHfiPqdL10dJ9jVxX1+PPb5B3AurkjrQuy70QvTTUhF34j5qptQ6H+U92/PkvkfciftW6ynZ18R9q6rOzUvc5/J0417Ic4tUxJ24j/qOuI8IzXmeFBziTtzndOn6KMm+Ju7r67HHN4h7YVVSB3rXhV6Ifloq4k7cR82UWuejvGd7ntz3iDtx32o9JfuauG9V1bl5iftcnm7cC3lukYq4E/dR3xH3EaE5z5OCQ9yJ+5wuXR8l2dfEfX099vgGcS+sSupA77rQC9FPS0XcifuomVLrfJT3bM+T+x5xJ+5bradkXxP3rao6Ny9xn8vTjXshzy1SEXfiPuo74j4iNOd5UnCIO3Gf06XroyT7mrivr8ce3yDuhVVJHehdF3oh+mmpiDtxHzVTap2P8p7teXLfI+7Efav1lOxr4r5VVefmJe5zebpxL+S5RSriTtxHfUfcR4TmPE8KDnEn7nO6dH2UZF8T9/X12OMbxL2wKqkDvetCL0Q/LRVxJ+6jZkqt81Hesz1P7nvEnbhvtZ6SfU3ct6rq3LzEfS5PN+6FPLdIRdwfU//y5cvl119/jZTiesg8PDxEYv/888+Xp0+fRmIT9wjW74I+f/788u7du0iy9+/fX67/Ej8fP368XHs78ZPqvaRMJn9JSjBOx0yyJu7p6tXEJ+41nP/M0nFTTS70QvTTUhH3aSiHgZIHekd5GgIzoAWBjr2XlMnkOm/REP82ySTr5Hn+7du3jrhbzpm4F5aNuBfCDqUi7iGwfxE2eaB3lKc68jIlCXTsvaRMJtd5so6p2EnWxD1Vtdq4xL2QN3EvhB1KRdxDYIl7HViZNiVA3B/jJ+6PeRD3TZdni+TEvbBMxL0QdigVcQ+BJe51YGXalABxJ+4/akDivunybJGcuBeWib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k7ivv79+8vf/zxRyGlfad6+fLl5fov8XON+/nz50Toy7dv3yJxr73x4cOHSOxPnz5drv8SP0l5evPmTWLKf67DFOtffvnl8uzZs8i83759G4n7008/XV69ehWJnQx6nXOKdcczJrnOk3VMxb72RqqvO54xKc6d4xL3wup13FQL8Zw+VcdN9XroPjw8tKtdUtxTMJKskzzse6mO+D4u1nWsO2bqeMZ05JyeM3FPE/5f8W2qhbAbpuq4qSZlMlnCpKim5p1kneRh30t1BHGvI3uMTB3PmGOQn/sVxH0uzx9Gc4AVwm6YquOmmpTJZAmTopqad5J1kod9L9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tzE3F/+vTp5fnz54VfIlWCwJcvXy5fv35NhL58+/YtEjcpk7/88svl1atXkXm/f//+8p//+Z+R2FcJTvwkWRP3xxW79seHDx8SZbz89ttvsf069UuSMybSCuVBO54x5ZAaJCTuhUVKbaqFnyBVUwIdxf3169eXN2/eRIh3vHki7o9b4cWLF5crk8TPte/evn2bCH3p+EtSBISghyKQOmMOBWnSxxD3SSCXhCHuSygZkyCQ2lSTMkncH3dCknVHmSTu3+8UzpjE7inmEgKpM2ZJ7rONIe6FFbepFsKW6hGB1KaalEniTtx/tIyJO3G3ze+HQOqM2c8X7mcmxL2wFsS9ELZUxP0HPeBPZR7DceP+mIc/lbGBIrCOAHFfx+ue0cT9Hnor3yXuK4EZPo1AalN14/59iTqyJu7EfdpmI9ApCaT2vVPCHHw0cS/sCuJeCFsqN+5u3BevAuJO3Bc3i4EI/AUB4l7XFsS9jvWFuBfCloq4E/fFq4C4E/fFzWIgAsR90x4g7oX4iXshbKmIO3FfvAqIO3Ff3CwGIkDcN+0B4l6In7gXwpaKuBP3xauAuBP3xc1iIALEfdMeIO6F+Il7IWypiDtxX7wKiDtxX9wsBiJA3DftAeJeiJ+4F8KWirgT98WrgLgT98XNYiACxH3THiDuhfiJeyFsqYg7cV+8Cog7cV/cLAYiQNw37QHiXoifuBfCloq4E/fFq4C4E/fFzWIgAsR90x4g7oX4iXshbKmIO3FfvAqIO3Ff3CwGIkDcN+0B4l6In7ga0IB0AAAgAElEQVQXwpaKuBP3xauAuBP3xc1iIALEfdMeIO6F+Il7IWypiDtxX7wKiDtxX9wsBiJA3DftAeJeiJ+4F8KWirgT98WrgLgT98XNYiACxH3THiDuhfiJeyFsqYg7cV+8Cog7cV/cLAYiQNw37QHiXoifuBfCloq4E/fFq4C4E/fFzWIgAsR90x4g7oX4iXshbKmIO3FfvAqIO3Ff3CwGIkDcN+0B4l6In7gXwpaKuBP3xauAuBP3xc1iIALEfdMeIO6F+Il7IWypiDtxX7wKiDtxX9wsBiJA3DftAeK+KX7JEUDg/yLw5s2by9u3byOAkqIamfDlcvn06dPl4eEhEj7Jo+OFxevXry/X/vODAAII7I0Acd9bRcwHAQT+JEDcHzcCca9bGMS9jrVMCCCwjgBxX8fLaAQQKCJA3Il7Uat9l4a4b0VeXgQQGBEg7iNCniOAwCYEiDtx36TxLpcLcd+KvLwIIDAiQNxHhDxHAIFNCBB34r5J4xH3rbDLiwACCwgQ9wWQDEEAgXoCxJ2413fdPzO6cd+KvLwIIDAiQNxHhDxHAIFNCBB34r5J4xH3rbDLiwACCwgQ9wWQDEEAgXoCxJ2413edG/etmMuLAALLCBD3ZZyMQgCBYgLEnbgXt9x/p/OnMluRlxcBBEYEiPuIkOcIILAJAeJO3DdpPH8qsxV2eRFAYAEB4r4AkiEIIFBPgLgT9/qu+2dGN+5bkZcXAQRGBIj7iJDnCCCwCQHiTtw3aTzivhV2eRFAYAEB4r4AkiEIIFBPgLgT9/quc+O+FXN5EUBgGQHivoyTUQggUEyAuBP34pb773T+VGYr8vIigMCIAHEfEfIcAQQ2IUDcifsmjedPZbbCLi8CCCwgQNwXQDIEAQTqCRB34l7fdf/M6MZ9K/LyIoDAiABxHxHyHAEENiFA3In7Jo1H3LfCLi8CCCwgQNwXQDIEAQTqCRB34l7fdW7ct2IuLwIILCNA3JdxMgoBBIoJEHfiXtxy/53On8psRV5eBBAYESDuI0KeI4DAJgSIO3HfpPH8qcxW2OVFAIEFBIj7AkiGIIBAPQHiTtzru+6fGd24b0VeXgQQGBEg7iNCniOAwCYEiDtx36TxiPtW2OVFAIEFBIj7Akizhnz+/HlWqLI4P//88+Xp06dl+WYk+vr16+X333+fEeowMV68eNHuW5Li/u7du8vz588jTFKsv3z5cvn1118jc07yePnyZWTOyaDXOT88PERS2FMfY/3pp58uz549i7C+rpl//OMfkdiCPiaQ2vdw/p4AcS/siidPnhRmm5Pq48ePl24H76dPn2KH7hyq9VG+fftWn/TOjElxv3NqP3y9I+skj46xk71nT33cEck/S7qeXR0vzDquGfteXdWIex3rC3GvgU3cv+fccVNNylOyEzuyTvLoGDvZe8SduHdcE6M52/dGhOY9J+7zWA4jEfchoikDiDtxn9JINwZxgN0IbkevEffHxUjuqW7cd9T4d0zFvncHvJWvEveVwO4ZTtzvobf83eQhs3wW+xrZcVNNylOyOh1ZJ3l0jJ3sPTfubtw7ronRnO17I0LznhP3eSyHkYj7ENGUAcTdjfuURroxiAPsRnA7eo24u3HfUTu2mIp9r65MxL2Otb9xL2JN3Il7Uav9ZRoH2Jb05+Qm7sR9TiedJ4p9r67WxL2ONXEvYk3ciXtRqxH3LUEHcxN34h5sr0OGJu51ZSXudayJexFr4k7ci1qNuG8JOpibuBP3YHsdMjRxrysrca9jTdyLWBN34l7UasR9S9DB3MSduAfb65ChiXtdWYl7HWviXsSauBP3olYj7luCDuYm7sQ92F6HDE3c68pK3OtYE/ci1sSduBe1GnHfEnQwN3En7sH2OmRo4l5XVuJex5q4F7Em7sS9qNWI+5agg7mJO3EPttchQxP3urIS9zrWxL2INXEn7kWtRty3BB3MTdyJe7C9DhmauNeVlbjXsSbuRayJO3EvajXiviXoYG7iTtyD7XXI0MS9rqzEvY41cS9iTdyJe1GrEfctQQdzE3fiHmyvQ4Ym7nVlJe51rIl7EWviTtyLWo24bwk6mJu4E/dgex0yNHGvKytxr2NN3ItYE3fiXtRqxH1L0MHcxJ24B9vrkKGJe11ZiXsda+JexJq4E/eiViPuW4IO5ibuxD3YXocMTdzrykrc61gT9yLWxJ24F7Uacd8SdDA3cSfuwfY6ZGjiXldW4l7HmrgXsSbuxL2o1Yj7lqCDuYk7cQ+21yFDE/e6shL3OtbEvYg1cSfuRa1G3LcEHcxN3Il7sL0OGZq415WVuNexJu5FrIk7cS9qNeK+JehgbuJO3IPtdcjQxL2urMS9jvXlehgkfv7444/Lhw8fEqEvHz9+vLx8+TIS++3bt5G4Vx7v37+PxH7x4kWMR2TC/wr65MmTSPiffvrp8urVq0js6y9g13/dfjqyTjJOrfPknJO9d10vz549i0z/9evXkbjJPfU64dSauZ4D17knfpKsU+f5L7/8Euu9lN8katc9JnHvXsHL5U+5eXh4iHxJUtxTm3UExL+CXjfrjhtUivX1F5mOcp3sEawf003xSNawa+yOt57J/7qRrGOKddfzPMla7H/bU7+lug/pMgJdF3rHA524P25r4v79Mk/1dVfWKR5lG2yjRB2Pc+L+uMG6nueNlkn7qbpxb19CN+6VJSTuxH3UbylRJe4j8p4T97oeSLEm7nU17JqJuHet3P+ad9eFnhKcZEmJO3Ef9Veqr4n7iLznKZlMknXj7sY92V9HjE3cD1BV4l5XROJO3EfdRtwfE0rxGNXhjM+Je13VU6y7nud15GUi7gfoga4LveOBTtyJ+2jLSPW1G/cRec9TMpkk68bdjXuyv44Ym7gfoKrEva6IxJ24j7qNuLtxH/VI6jlxT5H9Pm6KddfzvI68TMT9AD3QdaGnBCdZUuJO3Ef9leprN+4j8p6nZDJJ1o27G/dkfx0xNnE/QFWJe10RiTtxH3UbcXfjPuqR1HPiniLrxr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Ga+Pzh4WFitP8J9dNPP11evXoVif38+fPL06dPI7Gvv3B0+7nO+fPnz92mfbn+wpH4+eOPPy4fPnxIhL788ssvsb7+9ddfL7///ntk3qm+vq7D63rs9pPi0Y3Df833t99+i9Xx5cuXESxfvny5/P3vf4/Evu4h13/dflKsu57n3erXeb7EvbB6buIKYYdSvXnz5vL27dtQ9FzY1E1c8r/2JP/rxvXQ7fgLWK5DRK4i8PHjx0tK+lLfkFznqTl3jfvixYuLX3a7Vq9m3sS9hvOfWYh7IexQKuL+GGzyQCfuoSYWdlMCxH1T/LtPTtx3X6LNJ0jcC0tA3Athh1IRd+Ieai1hT0KAuJ+k0Dd+JnG/EdyJXiPuhcUm7oWwQ6mIO3EPtZawJyFA3E9S6Bs/k7jfCO5ErxH3wmIT90LYoVTEnbiHWkvYkxAg7icp9I2fSdxvBHei14h7YbGJeyHsUCriTtxDrSXsSQgQ95MU+sbPJO43gjvRa8S9sNjEvRB2KBVxJ+6h1hL2JASI+0kKfeNnEvcbwZ3oNeJeWGziXgg7lIq4E/dQawl7EgLE/SSFvvEzifuN4E70GnEvLDZxL4QdSkXciXuotYQ9CQHifpJC3/iZxP1GcCd6jbgXFpu4F8IOpSLuxD3UWsKehABxP0mhb/xM4n4juBO9RtwLi03cC2GHUhF34h5qLWFPQoC4n6TQN34mcb8R3IleI+6FxSbuhbBDqYg7cQ+1lrAnIUDcT1LoGz+TuN8I7kSvEffCYhP3QtihVMSduIdaS9iTECDuJyn0jZ9J3G8Ed6LXiHthsYl7IexQKuJO3EOtJexJCBD3kxT6xs8k7jeCO9FrxL2w2MS9EHYoFXEn7qHWEvYkBIj7SQp942cS9xvBneg14l5YbOJeCDuUirgT91BrCXsSAsT9JIW+8TOJ+43gTvQacS8sNnEvhB1KRdyJe6i1hD0JAeJ+kkLf+JnE/UZwJ3qNuBcWm7gXwg6lIu7EPdRawp6EAHE/SaFv/EzifiO4E71G3AuLTdwLYYdSEXfiHmotYU9CgLifpNA3fiZxvxHciV4j7oXFJu6FsEOpiDtxD7WWsCchQNxPUugbP5O43wjuRK8R98JiE/dC2KFUxJ24h1pL2JMQIO4nKfSNn0ncbwR3oteIe2GxiXsh7FAq4k7cQ60l7EkIEPeTFPrGzyTuN4I70WvE/QDF/vTp0+Xh4SHyJclDJvWLTATEv4K+fv36cpV3P/8kkOy9JONkX6fmnWSd5JFa5wTn+05LsU719DVu1z21I+vkOk/2iNiPCRD3A3SEA72uiF0PmRShZO+l5nyN2/EAS7JO8kgJDnEn7sk9YhQ71dejvPc8T67ze+bl3XUEiPs6Xrsc7UCvKwtxf8w62XvJqnY8wJKskzxSgkPciXtyjxjFTvX1KO89z5Pr/J55eXcdAeK+jtcuRzvQ68pC3Il7XbfVsU4e6CnBIe7Efau1eM2b6uvkNyXXeXLeYj8mQNwP0BHEva6IxL1OJpNV7XiAWeePO4K4E/fkHjGKTdxHhDxPESDuKbKFcR3odbCJO3Gv67Y61slfZFKCQ9yJ+1Zr0Y37luTlJu4H6AHiXldE4l4nk8mqJkU1NW/r3I37qLdSvySN8t7zvOue2pF1x33vnt466rvE/QCVdaDXFbHrIZMilOy91JyvcTseYEnWSR4pwXHj7sY9uUeMYqf6epT3nufJdX7PvLy7jgBxX8drl6Md6HVlIe5u3Ou6rY518kBPCQ5xJ+5brcVr3lRfJ78puc6T8xb7MQHifoCOIO51RSTudTKZrGrHA8w6f9wRxJ24J/eIUWziPiLkeYoAcU+RLYzrQK+DTdyJe1231bFO/iKTEhziTty3Wotu3LckLzdxP0APEPe6IhL3OplMVjUpqql5W+du3Ee9lfolaZT3nudd99SOrDvue/f01lHfJe4HqKwDva6IXQ+ZFKFk76XmfI3b8QBLsk7ySAmOG3c37sk9YhQ71dejvPc8T67ze+bl3XUEiPs6Xrsc7UCvKwtxd+Ne1211rJMHekpwiDtx32otXvOm+jr5Tcl1npy32I8JEPcDdARxrysica+TyWRVOx5g1vnjjiDuxD25R4xiE/cRIc9TBIh7imxhXAd6HWziTtzruq2OdfIXmZTgEHfivtVadOO+JXm5ifsBeoC41xWRuNfJZLKqSVFNzds6d+M+6q3UL0mjvPc877qndmTdcd+7p7eO+i5xP0BlHeh1Rex6yKQIJXsvNedr3I4HWJJ1kkdKcNy4u3FP7hGj2Km+HuW953lynd8zL++uI0Dc1/Ha5WgHel1ZiLsb97puq2OdPNBTgkPciftWa/GaN9XXyW9KrvPkvMV+TIC4H6AjiHtdEYl7nUwmq9rxALPOH3cEcSfuyT1iFJu4jwh5niJA3FNkC+M60OtgE3fiXtdtdayTv8ikBIe4E/et1qIb9y3Jy03cD9ADxL2uiMS9TiaTVU2Kamre1rkb91FvpX5JGuW953nXPbUj64773j29ddR3iXthZT9//hzJ9uXLl8uvv/4aiZ1c6C9fvozM+evXr5fff/89Ejt5yFzr+I9//CMy7+vtZOInKZM//fTT5dmzZ4lpX969e3d5/vx5JHYqaHKdJ3mk1vm1N/7f//t/EdzJ3kuu8xTrv/3tb7H18urVq8v1X+KnI+sEh/+KmVznqTMmyaNrbOJeWDm/odfATspkUtyvh27ql7tv375F4HdlHYEhaCmBrr2XXOepAnT9s6SOrFM1TMdNnTHpeXeMT9wLq0bca2A70L/nnNpUu7Ku6URZkgS69l5HmSTuyU4+RuzUGXMMOnO/grjP5fnDaMS9BrYDnbjXdJosWxKwzuvoE/c61l0zEfe6yhH3Otb+d1+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h3PdC/fPly+fr1a4TSy5cvI3Gv873OO/FzrePnz58ToS+//fbb5fnz55HYDw8PkbjJoB15JHvv2bNnl+u/xE9ynX/8+DEx5cvTp09j6+X9+/eXDx8+ROb9yy+/xOoYmfDl8ud++ve//z0SPrnOU2dMBETzoMS9sIBPnjwpzDYn1fUg6LYgu4r7nIodJ8qbN28ub9++jXxQsq+t88cl68gj0nQFQTveenZd56lyJs+v5L6X4iHu9wSIe2FXdDzAOi705Mb3+vXry/Wg8ZMn0PVAt86Je351/HUG4v6Yi/OrP4+t1tKe8xL3wuo40GtgE/cazuksxD1N+H/iJwWn475XR35uJuLeX1ST51dync/tZNF+RIC4F/ZHxwOs40JPbnxu3OsWDHGvY51c5x33vTryczMRd+L+o45KrvO5nSwacd9JD3Q8wDoudOK+k4a/cxrE/U6AK15PrvOO+94KdLsaStyJO3Hf1ZKMTMaNewTrXwft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c9VmVHc3r58uXl8+fPO5rRtlN5/fr15SqUiZ8kawd63YHeUVSJ++P+SK7zxN6Rjpm8DEnPvVv8Fy9eXK68/SDwfxEg7nrjhwSSMtkRffJAT7Im7sR9q5u4jr/IJNd5x32PuNdVjb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ed2gEj9fv369/P7774nQl1evXv35L/HzH//xH5c//vgjEfry9u3bSNxk0Pfv31+u/xI/7969uzx//jwR+nKVvsRPsq8/fvx4ua71xM+TJ08SYaMxu4r758+fI1y+fPly+fXXXyOxk0F//vnny9OnTyMpUqyv+9J1f0r8JHkk5ivmXxMg7jrjhwSS4p66Be56O0SejrEYO/a13nvce13FveMvSclVr68f003ySNZR7McEiLuOIO476YHkpupArysycf+3Q8aNe1nzWed1otqRdfKMKWtyiS7EXRMQ9530QHJT7XjI7KQsq6dB3In76qaZ9IJ1Ttx/1ErJM2ZSCwuzgABxXwDpzEP8qUxd9ZObqgO9ro7EnbjXdVt/1klW9tS6X2SSdRT739b5t9Qpg/QhCBD3ujI6ZOpYJzOlttTk/+2G3nvcEf7GPblC6mLra+Je1211mdy417FumYm415XNIVPHOpmJuPe/BSbuyRVSF9ueStzruq0uE3GvY90yE3GvK5tDpo51MhNxJ+7J/vpRbH8SVyeqHVknz5itev6MeYn7Gau+4puJ+wpYdw5NbqodD5k7cW72OnEn7ls1n3VO3H/Ue8kzZqueP2Ne4n7Gqq/4ZuK+AtadQ5ObqgP9zuKseJ24E/cV7TJ1qHVO3In71CW1y2DEfZdl2c+kiHtdLYh7HetkJuJO3JP99aPYxJ24E/etVl9dXuJex7plJuJeVzbiXsc6mYm4E/dkfxH35XTtqXW/yCyvipH3EiDu9xI8+PvEva7ADpk61slMxJ24J/uLuC+na08l7su7pc9I4t6nVpvMlLjXYXfI1LFOZiLuxD3ZX8R9OV17KnFf3i19RhL3PrXaZKbEvQ67Q6aOdTITcSfuyf4i7svp2lOJ+/Ju6TOSuPep1SYzJX0QzekAACAASURBVO512B0ydayTmYg7cU/2F3FfTteeStyXd0ufkcS9T602mSlxr8PukKljncxE3Il7sr+I+3K69lTivrxb+owk7n1qtclMiXsddodMHetkJuJO3JP9RdyX07WnEvfl3dJnJHHvU6tNZkrc67A7ZOpYJzMRd+Ke7C/ivpyuPZW4L++WPiOJe59abTJT4l6H3SFTxzqZibgT92R/EffldO2pxH15t/QZSdz71GqTmRL3OuwOmTrWyUzEnbgn+4u4L6drTyXuy7ulz0ji3qdWm8yUuNdhd8jUsU5mIu7EPdlfxH05XXsqcV/eLX1GEvc+tdpkpsS9DrtDpo51MhNxJ+7J/iLuy+naU4n78m7pM5K4F9bq7du3hdnmpEpJyHV2b968mTPJf4vyxx9/XN6/fx+J/enTp8vnz58jsV+9enV59uxZJHaqjlfWHz58iMw5GfSXX36JsX7y5Elk6sm+7ig4P/300+W6ZlI/qTqm5pvcU5NzTsZO7qmp8yvZ10keyTqK/W+XId9SJzrS3xHoeBAkD/SOLXLdrP0C9j+Vu/4i8/Dw0K6Uyb62zv/tkAn9IvPixYvLtf8SP13XeYKFmLUEkn1d+yWypQi4cU+R/Yu4DvRC2KFUXQ/01O/nxP37RrPOiXto+xH2BASI+wmKfOcnEvc7Aa553YG+htY+xxL3x3Uh7sR9tFJT+15ScLqu81EtPN8/gWRf7//rzXAJAeK+hNKkMakDbNL0/jJM8k8KkvNOxe56oLtxf9wRyb62zt24p/YfcY9PgLgfv8b3fiFxv5fgivcd6Ctg7XQocXfjPmpN65y4j3rEcwT+LwLEXW+MCBD3EaGJzx3oE2FuFIq4E/dR61nnxH3UI54jQNz1wK0EiPut5G54z4F+A7SdvULcifuoJa1z4j7qEc8RIO564FYCxP1Wcje850C/AdrOXiHuxH3UktY5cR/1iOcIEHc9cCsB4n4ruRvec6DfAG1nrxB34j5qSeucuI96xHMEiLseuJUAcb+V3A3vOdBvgLazV4g7cR+1pHVO3Ec94jkCxF0P3EqAuN9K7ob3HOg3QNvZK8SduI9a0jon7qMe8RwB4q4HbiVA3G8ld8N7DvQboO3sFeJO3EctaZ0T91GPeI4AcdcDtxIg7reSu+E9B/oN0Hb2CnEn7qOWtM6J+6hHPEeAuOuBWwkQ91vJ3fCeA/0GaDt7hbgT91FLWufEfdQjniNA3PXArQSI+63kbnjPgX4DtJ29QtyJ+6glrXPiPuoRzxEg7nrgVgLE/VZyN7znQL8B2s5eIe7EfdSS1jlxH/WI5wgQdz1wKwHifiu5G95zoN8AbWevEHfiPmpJ65y4j3rEcwSIux64lQBxv5XcDe850G+AtrNXiDtxH7WkdU7cRz3iOQLEXQ/cSoC430ruhvcc6DdA29krxJ24j1rSOifuox7xHAHirgduJUDcbyV3w3sO9Bug7ewV4k7cRy1pnRP3UY94jgBx1wO3EiDut5K74T0H+g3QdvYKcSfuo5a0zon7qEc8R4C464FbCRD3W8nd8J4D/QZoO3uFuBP3UUta58R91COeI0Dc9cCtBIj7reRueO/Tp083vLXtK8+fP788ffp020nsKPsff/xxuf7r9vPy5cvIlK89/fDwEImdDPrx48dLiklK3H/++efLu3fvIliS6zzF48WLF5fUnpr8Bf233367XHn7+SeB9+/fXz58+BDB0ZH19bzVH5F2OExQ4n6YUvoQBOoJEPfvmXcU1WTndOSRFPfkL43JOqZiY50iK+5RCRD3o1bWdyFQQIC4E/dRmxH3x4SI+2MexH20gjxH4DEB4q4jEEDgZgLEnbiPmoe4E/cf9QhxH60gzxEg7noAAQQmESDuxH3USsSduBP30SrxHIHlBNy4L2dlJAII/BsB4k7cR4uCuBN34j5aJZ4jsJwAcV/OykgEECDuwx7oKKrDj7pjQEce/nzj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l7YAqkDrPATpGpK4Nu3b+1mnjzQ28Ew4e8IvHjx4nL9Lz6Jn2Tvffz48fLy5cvEtC+pMwbrSLkEReAmAsT9Jmy3vZTaVG+bjbfORIC4n6na5/hWMvl9nVNnDNbnWFO+sgcB4l5Yp9SmWvgJUjUlQNybFs60/08CZJK4j5ZH8r9ujHJ7jkCKAHFPkf2LuMS9ELZUjwgQdw1xNALEnbiPepq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Wkrc//a3v12eP39e+CVSJQh8+fLl8o9//CMR+vLt27dI3K9fv15+//33SOzrofvp06dI7CTryIQvl0vXdf758+cIEuL+PdaXL19GWF/Pl3fv3kViv3nz5vL27dtI7OucnY3/g/bnn3++PH36NMJa0DoCxL2O9SUl7skDrBDP6VNdD92U5KTE/SrWDw8Pkdq9fv36cj3UEz9J1on5XmN2Xecd972kTLoFfrxCkqxTa7FrXL3XtXKP503cC+vY8QArxHP6VEmZJO6P2yvJOtXIxP0x2SSPpEySJ+Ke2iNGcfXeiFCP58S9sE7EvRB2w1RJmSTuxH2rJdFx3yPudd2SZF33FT0yEfcedRrNkriPCE183vEAm/j5Qg0IEPfHgPypTN0Nc3Jxdtz3kjJJnty4J9fbj2Lrva3Iz81L3Ofy/GG0jgdYIZ7TpyLuxP1HiyD5pyHJxddx3yPuyY4g7nV0H2ci7luRn5uXuM/lSdwLeR4tFXEn7sR9+apO/iJD3JfX4d6RSdb3zu1o7xP3Y1SUuBfWsePNUyGe06ci7sSduC/fBoj7clZ7Hknc66pD3OtYJzMR9yTdf4tN3AthN0xF3Ik7cV++cI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SJeyHd/qmIO3En7svXMXFfzmrPI4l7XXWIex3rZCbinqRL3Avp9k9F3Ik7cV++jo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QPIO7v37+//Od//mchpX2nusrCVbATP8T9MdUrjxTra1//8ccfiTLGYiZFNTbpy+VyFbPEz7Nnzy6vXr1KhP5zzm/fvo3Evs75Onc//yTw6dOnP//5+SeBn376KdbX1/hPnjyJoH79+nUkrqDfEyDuhV2RWjDJAz0pk4Xop6W6bk4pEUmy/vbt2zQG/zvQ9cB9eHiIxBb0MYHkOsf6MYGkuGONwI8IJNd5xzNGtxD3TXuAuG+Kf0py4v4YI3Gf0laLgiQP9EUTONEg4n6iYu/sU5PrnLjvrNg3TseN+43gbnmNuN9CbV/vEHfivlVH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P3xzX5+vXr5cuXL5FCvX///vLhw4dI7I5Bkwd6Rx7Xvvv73/8emfqV9VVyuv08PDx0m/Lll19+ubx69ardvFOsk+v8umaue3bip+N6SXCoiEncKyj/KwdxL4QdSkXcQ2D/Iqxbz8dQkgd6XVXnZfr06dMlJU/JdT6PwPeRUmdMcs5YW+fJ/jpibOJeWNXUppo80JP/aa0Q/bRUyUMmyfrbt2/TGFQFIu4O9B/1GnEn7lV70V/l6Xieb8lL7nkEiPs8lsNIHRd6UiaHwHY4gLjXFYW4E3fivm69pc6YdbNYNzq5p66bybrRKdbJi7h1X2j0XgkQ98LKdFzoxP1xgyQPmSRrN+6FCz2UyoH+GKwbdzfuoaW2KGzH83zRhxm0ewLEvbBEHRd6UiYL0U9LRdynoRwGcuPuxt2N+3CZPBqQOmPWzWLd6OSeum4m60anWPsFfV0dzjiauBdWveNCJ+5u3AuXyKNUxJ24E/d1qy91xqybxbrRxN06X9cxRhP3wh5IbarJ39CJO3EvXCLE/Qewk+t8qxrfk9efynxPL3XG3FOn0bvEnbiPesTzxwSIe2FHpDbV5IFO3Il74RIh7sR9cbsRd+K+uFkCAzue5wEMQm5AgLgXQu+40Ik7cS9cIsSduC9uN+JO3Bc3S2Bgx/M8gEHIDQgQ90LoHRc6cSfuhUuEuBP3xe1G3In74mYJDOx4ngcwCLkBAeJeCL3jQifuxL1wiRB34r643Yg7cV/cLIGBHc/zAAYhNyBA3Auhd1zoxJ24Fy4R4k7cF7cbcSfui5slMLDjeR7AIOQGBIh7IfSOC524E/fCJULcifvidiPuxH1xswQGdjzPAxiE3IAAcS+E3nGhE3fiXrhEiDtxX9xuxJ24L26WwMCO53kAg5AbECDuhdA7LnTiTtwLlwhxJ+6L2424E/fFzRIY2PE8D2AQcgMCxL0QeseFTtyJe+ESIe7EfXG7EXfivrhZAgM7nucBDEJuQIC4F0LvuNCJO3EvXCLEnbgvbjfiTtwXN0tgYMfzPIBByA0IEPdC6B0XOnEn7oVLhLgT98XtRtyJ++JmCQzseJ4HMAi5AQHiXgi940In7sS9cIkQd+K+uN2IO3Ff3CyBgR3P8wAGITcgQNwLoXdc6MSduBcuEeJO3Be3G3En7oubJTCw43kewCDkBgSIeyH0jguduBP3wiVC3In74nYj7sR9cbMEBnY8zwMYhNyAAHEvhN5xoRN34l64RIg7cV/cbsSduC9ulsDAjud5AIOQGxAg7oXQOy504k7cC5dImbh//Pjxcu3txE9qnSfm+l8xkzyS8+4Yu+Oe+uLFi8v1F6VuP0nW3759i+BI/kJqnUdKVh6UuBciTx3oyU01ufEVop+W6vXr15c3b95Mi/e/AyVZpw6ZCIh/Bb1yfvv2bSRF8gBLrfMIiH8FTfJIzrtj7OQ6T/FInjGpOV/jJlmn9lTinuyIY8Qm7oV1TB3oyU01ufEVop+WirhPQzkMRNyHiKYNIO7TUA4DddxTk2fMENgdA5KsifsdhfHqXQSI+1341r1M3Nfx2uNo4l5XFeJex5q417FOymTqK4j792SJe6rbxB0RIO4jQhOfE/eJMDcKRdzrwBP3OtbEvY41cT8Ga+JeV0eZHhMg7oUdQdwLYYdSEfcQ2L8IS9zrWBP3OtbE/RisiXtdHWUi7pv1AHHfDP20xMR9GsphIOI+RDRtAHGfhnIYiLgPEU0bkGRN3KeVSaCVBNy4rwR2z3Difg+9fbxL3OvqQNzrWBP3OtZJmUx9hb9x/54scU91m7gjAsR9RGjic+I+EeZGoYh7HXjiXseauNexJu7HYE3c6+oo02MCxL2wI4h7IexQKuIeAvsXYYl7HWviXseauB+DNXGvq6NMxH2zHiDum6Gflpi4T0M5DETch4imDSDu01AOAxH3IaJpA5Ksifu0Mgm0koAb95XA7hlO3O+ht493iXtdHYh7HWviXsc6KZOpr/A37t+TJe6pbhN3RIC4jwhNfE7cJ8LcKBRxrwNP3OtYE/c61sT9GKyJe10dZXpMgLgXdgRxL4QdSkXcQ2D/Iixxr2NN3OtYE/djsCbudXWUibhv1gPEfTP00xIT92koh4GI+xDRtAHEfRrKYSDiPkQ0bUCSNXGfViaBVhJw474S2D3Difs99PbxLnGvqwNxr2NN3OtYJ2Uy9RX+xv17ssQ91W3ijggQ9xGhic+J+0SYG4Ui7nXgiXsda+Jex5q4H4M1ca+ro0yPCRD3wo4g7oWwQ6mIewjsX4Ql7nWsiXsda+J+DNbEva6OMhH3zXqAuG+Gflpi4j4N5TAQcR8imjaAuE9DOQxE3IeIpg1Isibu08ok0EoCbtxXArtnOHG/h94+3iXudXUg7nWsiXsd66RMpr7C37h/T5a4p7pN3BEB4j4iNPE5cZ8Ic6NQxL0OPHGvY03c61gT92OwJu51dZTpMQHiXtgRxL0QdigVcQ+B/YuwxL2ONXGvY03cj8GauNfVUSbivlkPdBT3X3/99fLly5fNmO0t8atXry7Xf4mf5IGeOmS+fv16+f333xM4Lu/fv//zX+Ln3bt3l+fPnydCX6517PaTFPfPnz93w3H56aefLs+ePYvMO7mnplhf18p1zXT7SbL+9OlTBMf1vL3OO/GTXOeJ+Yr51wTcuBd2RkdxL8Rz+lQdxf16eD08PJy+dt0BJA/01L6XZJ78L2vJeXdkneQh9mMCyXWOdR0B4l7H+pLaVLv+Hw4Vom+Riri3KNMhJ5k80FP7XrIQxD1JV+ytCCTX+VbfdMa8xL2w6qkDjLgXFjGYirgH4Qr9QwLJAz217yVLStyTdMXeikBynW/1TWfMS9wLq546wIh7YRGDqYh7EK7QxH1FDxD3FbAMbUOAuLcp1Q8nStwL60jcC2E3TEXcGxbtIFNOHuipfS+Jnrgn6Yq9FYHkOt/qm86Yl7gXVj11gLlxLyxiMBVxD8IV2o37ih4g7itgGdqGAHFvUyo37nspFXHfSyX2OQ/ivs+6nGFWyQM9te8l60Lck3TF3opAcp1v9U1nzOvGvbDqqQPMjXthEYOpiHsQrtBu3Ff0AHFfAcvQNgSIe5tSuXHfS6mI+14qsc95EPd91uUMs0oe6Kl9L1kX4p6kK/ZWBJLrfKtvOmNeN+6FVU8dYG7cC4sYTEXcg3CFduO+ogeI+wpYhrYhQNzblMqN+15KRdz3Uol9zoO477MuZ5hV8kBP7XvJuhD3JF2xtyKQXOdbfdMZ87pxL6x66gBz415YxGAq4h6EK7Qb9xU9QNxXwDK0DQHi3qZUbtz3UirivpdK7HMexH2fdTnDrJIHemrfS9aFuCfpir0VgeQ63+qbzpjXjXth1VMHmBv3wiIGUxH3IFyh3biv6AHivgKWoW0IEPc2pXLjvpdSEfe9VGKf8yDu+6zLGWaVPNBT+16yLsQ9SVfsrQgk1/lW33TGvG7cC6ueOsDcuBcWMZiKuAfhCu3GfUUPEPcVsAxtQ4C4tymVG/e9lIq476US+5wHcd9nXc4wq+SBntr3knUh7km6Ym9FILnOt/qmM+Z1415Y9dQB5sa9sIjBVMQ9CFdoN+4reoC4r4BlaBsCxL1Nqdy476VUxH0vldjnPIj7PutyhlklD/TUvpesC3FP0hV7KwLJdb7VN50xrxv3wqqnDjA37oVFDKYi7kG4QrtxX9EDxH0FLEPbECDubUrlxn0vpSLue6nEPudB3PdZlzPMKnmgp/a9ZF2Ie5Ku2FsRSK7zrb7pjHnduBdWPXWAuXEvLGIwFXEPwhXajfuKHiDuK2AZ2oYAcW9TKjfueylVStyfPn16ef78+V4+0zxuJPDly5fL169fb3z7x699+/YtEvfTp0+Xh4eHSOxk0N9++82a+V+Ar/vHdR9J/KT2vcRc/ytmV3G/rkc/NQQ67nvJdX79pcBPDQE37jWc/8zS8QArxCNVkABxfwzXzVOw2f4tdMd9r6u411VVpo59naxa6oxJzrlrbOJeWDkLvRC2VI8IpDbVrjfuxL1ugXTc94h7XX90zdSxr5OsU2dMcs5dYxP3wspZ6IWwpSLuP+gB4l63QDrue8S9rj+6ZurY10nWxD1J93Fs4l7H2p/KFLKW6jGB1Kbqxl2njQh0FBziPqqq5x37Olm11BmTnHPX2MS9sHIWeiFsqdy4u3HfxSrouO8R9120zq4n0bGvk0CJe5KuG/c6uv+WyULfDP3pE6c2VTfup2+tIYCO+x5xH5b19AM69nWyaKkzJjnnrrHduBdWzkIvhC2VG3c37rtYBR33PeK+i9bZ9SQ69nUSKHFP0nXjXkfXjftmrCV+TCC1qbpx12kjAh0Fh7iPqup5x75OVi11xiTn3DW2G/fCylnohbClcuPuxn0Xq6Djvkfcd9E6u55Ex75OAiXuSbpu3OvounHfjLXEbtx/1AP+5yDrVkhHwSHudf3RNVPHvk6yJu5JusS9ji5x34y1xMSduO9jFXQUHOK+j97Z8yw69nWSJ3FP0iXudXSJ+2asJSbuxH0fq6Cj4BD3ffTOnmfRsa+TPIl7ki5xr6NL3DdjLTFxJ+77WAUdBYe476N39jyLjn2d5Enck3SJex1d4r4Za4mJO3HfxyroKDjEfR+9s+dZdOzrJE/inqRL3OvoEvfNWEtM3In7PlZBR8Eh7vvonT3PomNfJ3kS9yRd4l5Hl7hvxlpi4k7cYZG2uwAAB29JREFU97EKOgoOcd9H7+x5Fh37OsmTuCfpEvc6usR9M9YSE3fivo9V0FFwiPs+emfPs+jY10mexD1Jl7jX0SXum7GWmLgT932sgo6CQ9z30Tt7nkXHvk7yJO5JusS9ji5x34y1xMSduO9jFXQUHOK+j97Z8yw69nWSJ3FP0iXudXSJ+2asJSbuxH0fq6Cj4BD3ffTOnmfRsa+TPIl7ki5xr6NL3DdjLTFxJ+77WAUdBYe476N39jyLjn2d5Enck3SJex1d4r4Za4mJO3HfxyroKDjEfR+9s+dZdOzrJE/inqRL3OvoyoQAAggggAACCCCAwCQCT775NWkSSm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wP8HvqqS56G35wIAAAAASUVORK5CYII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data:image/png;base64,iVBORw0KGgoAAAANSUhEUgAAAu4AAALuCAYAAADxHZPKAAAAAXNSR0IArs4c6QAAIABJREFUeF7t3f+VFUeSt/GLBYMHwgPhAbQl4vVAYwFggfBgwRLAA+SB1gPGAt5zNbM/etCSVffmN6qi6tPn8FdlRWQ9EZn5dKp39sm3b9++XfwggAACCCCAAAIIIIDArgk8Ie67ro/JIYAAAggggAACCCDwJwHirhE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gyKZIgIIIIAAAggggAACxF0PIIAAAggggAACCCDQgABxb1AkU0QAAQQQQAABBBBAgLjrAQQQQAABBBBAAAEEGhAg7g2KZIoIIIAAAggggAACCBB3PYAAAggggAACCCCAQAMCxL1BkUwRAQQQQAABBBBAAAHirgcQQAABBBBAAAEEEGhAgLg3KJIpIoAAAggggAACCCBA3PUAAggggAACCCCAAAINCBD3BkUyRQQQQAABBBBAAAEEiLseQAABBBBAAAEEEECgAQHi3qBIpogAAggggAACCCCAAHHXAwgggAACCCCAAAIINCBA3BsUyRQRQAABBBBAAAEEECDuegABBBBAAAEEEEAAgQYEiHuDIpkiAggggAACCCCAAALEXQ8ggAACCCCAAAIIINCAAHFvUCRTRAABBBBAAAEEEECAuOsBBBBAAAEEEEAAAQQaECDuDYpkiggggAACCCCAAAIIEHc9gAACCCCAAAIIIIBAAwLEvUGRTBEBBBBAAAEEEEAAAeKuBxBAAAEEEEAAAQQQaECAuDcokikigAACCCCAAAIIIEDc9QACCCCAAAIIIIAAAg0IEPcGRTJFBBBAAAEEEEAAAQSIux5AAAEEEEAAAQQQQKABAeLeoEimiAACCCCAAAIIIIAAcdcDCCCAAAIIIIAAAgg0IEDcGxTJFBFAAAEEEEAAAQQQIO56AAEEEEAAAQQQQACBBgSIe4MimSICCCCAAAIIIIAAAsRdDyCAAAIIIIAAAggg0IAAcW9QJFNEAAEEEEAAAQQQQIC46wEEEEAAAQQQQAABBBoQIO4NimSKCCCAAAIIIIAAAggQdz2AAAIIIIAAAggggEADAsS9QZFMEQEEEEAAAQQQQAAB4q4HEEAAAQQQQAABBBBoQIC4NyiSKSKAAAIIIIAAAgggQNz1AAIIIIAAAggggAACDQgQ9wZFMkUEEEAAAQQQQAABBIi7HkAAAQQQQAABBBBAoAEB4t6gSKaIAAIIIIAAAggggABx1wMIIIAAAggggAACCDQgQNwbFMkUEUAAAQQQQAABBBAg7noAAQQQQAABBBBAAIEGBIh7YZGePHlSmE0qBP6HwLdv3yI4Pn36dHl4eIjEfv369eXNmzeR2MmgqXX+4sWLy5V3t58UjyQHvZekK/YRCaTOmCOyuvebiPu9BFe83/EAW/F5hu6YQGpTJe7fFz21zol73QIj7nWsZToGgdQZcww6c7+CuM/l+cNoqQO98BOkakogtakSd+I+WhId9z3iPqqq5wg8JpA6Y3D+izPmG9plfdHxACuDI1GUQGqZE3fiPmrcjvsecR9V1XMEiPtWPeDGvZB8xwOsEI9UQQLEPQj330Kn1rk/lamrIXGvYy3TMQikzphj0Jn7FcR9Ls8fRksd6IWfIFVTAqlN1Y27G/fRkui47xH3UVU9R8CN+1Y9QNwLyXc8wArxSBUkQNyDcN24H+7CgrjXrReZjkEgdcYcg87cryDuc3ke7gArxCNVkEBqU3Xj7sZ91LYdLyyI+6iqniPgxn2rHiDuheQ7HmCFeKQKEiDuQbhu3A93YUHc69aLTMcgkDpjjkFn7lcQ97k8D3eAFeKRKkggtam6cXfjPmrbjhcWxH1UVc8RcOO+VQ8Q90LyHQ+wQjxSBQkQ9yBcN+6Hu7Ag7nXrRaZjEEidMcegM/criPtcnoc7wArxSBUkkNpU3bi7cR+1bccLC+I+qqrnCLhx36oHiHsh+Y4HWCEeqYIEiHsQrhv3w11YEPe69SLTMQikzphj0Jn7FcR9Ls/DHWCFeKQKEkhtqm7c3biP2rbjhQVxH1XVcwTcuG/VA8S9kHzHA6wQj1RBAsQ9CNeN++EuLIh73XqR6RgEUmfMMejM/QriPpfn4Q6wQjxSBQmkNlU37m7cR23b8cKCuI+q6jkCbty36gHiXki+4wFWiEeqIAHiHoTrxv1wFxbEvW69yHQMAqkz5hh05n4FcZ/L83AHWCEeqYIEUpuqG3c37qO27XhhQdxHVfUcATfuW/UAcS8k3/EAK8QjVZAAcQ/CdeN+uAsL4l63XmQ6BoHUGXMMOnO/grjP5Xm4A6wQj1RBAqlN1Y27G/dR23a8sCDuo6p6joAb9616gLgXku94gBXikSpIgLgH4bpxP9yFBXGvWy8yHYNA6ow5Bp25X0Hc5/I83AFWiEeqIIHUpurG3Y37qG07XlgQ91FVPUfAjftWPUDcC8mnDrC//e1vl+fPnxd+iVQJAl++fLn84x//SIS+EPcI1r8M+vLly0iy6xp/9+5dJHYyaIpHes4PDw+RFD///PPl6dOnkdjOmAjWwwTteMYcBv7EDyHuE2GOQqU21RcvXlyuN59+ehO4Cs7nz58jH0HcI1gFPSiBN2/eXN6+fRv5uo8fP15Sv8w4YyIlO0zQjmfMYeBP/BDiPhHmKJRNdUTo3M87bqr+VObcPXvUryfujyvrcugYnd7xjDkG+blfQdzn8vxhNOJeCLthqo6bKnFv2GimPCRA3In7sEkaDuh4xjTEHJ8ycY8j/p8ExL0QdsNUHTdV4t6w0Ux5SIC4E/dhkzQc0PGMaYg5PmXiHkdM3AsRt07VcVMl7q1bzuT/DwLEnbgfcXF0PGOOWId7v4m430twxftu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8R9BawTDu24qRL3EzbqCT6ZuBP3I7Z5xzPmiHW495uI+70EV7xP3FfAOuHQjpsqcT9ho57gk4k7cT9im3c8Y45Yh3u/ibjfS3DF+x3F/ddff738/vvvK77y2EN/+eWXy6tXryIf2XFTTYr7s2fPLtd/iZ/ffvvt8vz580Toy8PDQyRuMmiSR2reX758ufz973+PhP/jjz8u13+Jn48fP16uaz3x0/GMef/+/eXDhw8JHC1j/vzzz5d3795F5t7xjImAaB6UuBcWsOOmmlzoheinpXr9+vXlehuX+Emy/vbtW2LKl6S4Ryb8r6Ad5akrj9S89d73ZDueMcn/upHqvWTcFy9e/LmvJn46njEJDt1jEvfCCnbcVJMLvRD9tFTE/TFK8lQnT9Oa+C8CJX+RSc1b79X1XlImifvjOiZZJ8/z1OVQav/oHJe4F1aPuBfCDqUi7sR91FqpdT7Ke89z4n4PvXXvJlmnei8pk8SduK9bQUYT98Ie6LipJn9DL0Q/LRVxJ+6jZkqt81Hee54nZfKeef3oXTfubtxTvbVl3OQvScnz3I17XdcQ9zrWl9SB3nWhF6Kfloq4E/dRM6XW+SjvPc+J+z301r2bZJ3qveQZ48bdjfu6FWQ0cS/sgY6bavI39EL001IRd+I+aqbUOh/lved5UibvmZcb93X0Ur1H3NfV4Z7RSdbJ89yN+z1VX/cucV/H667RHTfV5EK/C+ZGLxN34j5qvdQ6H+W95zlxv4feuneTrFO9l5RJN+5u3NetIKOJe2EPdNxUifvjBiHuxH20ZaTW+SjvPc+TMnnPvNy4r6OX6j3ivq4O94xOsk6e527c76n6uneJ+zped43uuKkmF/pdMDd6mbgT91Hrpdb5KO89z4n7PfTWvZtkneq9pEy6cXfjvm4FGU3cC3ug46ZK3N24u/Vct0mk1vm6WawbnZTJdTNZPtr/qsz3rFK9R9yX9+W9I5Osk+e5G/d7K7/8feK+nNXdIztuqsmFfjfQDQK4cXfjPmq71Dof5b3nOXG/h966d5OsU72XlEk37m7c160go4l7YQ903FSJuxt3N+7rNonUOl83i3WjkzK5bibLR7txd+O+vFv6jEz+kpQ8z9241/UYca9j7X/HvZB1KpUbdzfuo94i7iNCc54Td+I+p5P2FYW476see5wNcS+sSupA77rQC9FPS0XcifuomVLrfJT3nudu3O+ht+7dJOtU7yXPGH8q87h/kqzduK9bq3sdTdwLK9NxU00u9EL001IRd+I+aqbUOh/lved5UibvmdeP3nXj7sY91VtbxiXuW9LvkZu4F9YpdaB3XeiF6KelIu7EfdRMqXU+ynvPc+J+D7117yZZp3oveca4cXfjvm4FGU3cC3ug46bqxv1xgxB34j7aMlLrfJT3nudJmbxnXm7c19FL9R5xX1eHe0YnWSfPc//HqfdUfd27xH0dr7tGd9xUkwv9LpgbvUzcifuo9VLrfJT3nufE/R56695Nsk71XlIm3bi7cV+3gowm7oU90HFTJe5u3N16rtskUut83SzWjU7K5LqZLB/tb9y/Z5XqPeK+vC/vHZlknTzP3bjfW/nl7xP35azuHtlxU00u9LuBbhDAjbsb91Hbpdb5KO89z4n7PfTWvZtkneq9pEy6cXfjvm4FGU3cC3ug46ZK3N24u3Fft0mk1vm6WawbnZTJdTNZPtqNuxv35d3SZ2Tyl6Tkee7Gva7HiHsda/8PmApZp1K5cXfjPuot4j4iNOc5cSfuczppX1GI+77qscfZEPfCqqQO9K4LvRD9tFTEvU7ck6ynNcRfBEqt8+ScO8ZO7nvJP99I/teNVO91Za2vHxNw496xI/7iF/Rv/vtGWSU7bqrJhV4GfmKipEwmWaeWefLWM8l6Ykt8Fyq1zpNz7hi7q0wS98fdlvwlSV8T9449MJqzG/cRoYnPUwd68gBLyuREtGWhkjKZZE3cy1ok9idxdV/QI1Ny30vKJHEn7j9aYcm+7njG9NiNamdJ3At5E/dC2KFUxP0xWDfuf/GfMZ88CXWfsP+bQFJwiPvjXuvKuuOKSbIm7h074i/OGH8qU1dI4l7HOpWJuBP3UW+l1vko79meJwWHuBP3rdZTsq+J+1ZVnZvXjftcnj+MljrQuy70QvTTUhF34j5qptQ6H+U92/PkvkfciftW6ynZ18R9q6rOzUvc5/Ik7oU8t0hF3In7qO+I+4jQnOdJwSHuxH1Ol66Pkuxr4r6+Hnt8g7gXViV1oHdd6IXop6Ui7sR91EypdT7Ke7bnyX2PuBP3rdZTsq+J+1ZVnZuXuM/l6ca9kOcWqYg7cR/1HXEfEZrzPCk4xJ24z+nS9VGSfU3c19djj28Q98KqpA70rgu9EP20VMSduI+aKbXOR3nP9jy57xF34r7Vekr2NXHfqqpz8xL3uTzduBfy3CIVcSfuo74j7iNCc54nBYe4E/c5Xbo+SrKvifv6euzxDeJeWJXUgd51oRein5aKuBP3UTOl1vko79meJ/c94k7ct1pPyb4m7ltVdW5e4j6Xpxv3Qp5bpCLuxH3Ud8R9RGjO86TgEHfiPqdL10dJ9jVxX1+PPb5B3AurkjrQuy70QvTTUhF34j5qptQ6H+U92/PkvkfciftW6ynZ18R9q6rOzUvc5/J0417Ic4tUxJ24j/qOuI8IzXmeFBziTtzndOn6KMm+Ju7r67HHN4h7YVVSB3rXhV6Ifloq4k7cR82UWuejvGd7ntz3iDtx32o9JfuauG9V1bl5iftcnm7cC3lukYq4E/dR3xH3EaE5z5OCQ9yJ+5wuXR8l2dfEfX099vgGcS+sSupA77rQC9FPS0XcifuomVLrfJT3bM+T+x5xJ+5bradkXxP3rao6Ny9xn8vTjXshzy1SEXfiPuo74j4iNOd5UnCIO3Gf06XroyT7mrivr8ce3yDuhVVJHehdF3oh+mmpiDtxHzVTap2P8p7teXLfI+7Efav1lOxr4r5VVefmJe5zebpxL+S5RSriTtxHfUfcR4TmPE8KDnEn7nO6dH2UZF8T9/X12OMbxL2wKqkDvetCL0Q/LRVxJ+6jZkqt81Hesz1P7nvEnbhvtZ6SfU3ct6rq3LzEfS5PN+6FPLdIRdwfU//y5cvl119/jZTiesg8PDxEYv/888+Xp0+fRmIT9wjW74I+f/788u7du0iy9+/fX67/Ej8fP368XHs78ZPqvaRMJn9JSjBOx0yyJu7p6tXEJ+41nP/M0nFTTS70QvTTUhH3aSiHgZIHekd5GgIzoAWBjr2XlMnkOm/REP82ySTr5Hn+7du3jrhbzpm4F5aNuBfCDqUi7iGwfxE2eaB3lKc68jIlCXTsvaRMJtd5so6p2EnWxD1Vtdq4xL2QN3EvhB1KRdxDYIl7HViZNiVA3B/jJ+6PeRD3TZdni+TEvbBMxL0QdigVcQ+BJe51YGXalABxJ+4/akDivunybJGcuBeWib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mJeyHsUCriHgJL3OvAyrQpAeJO3In7pkuwfXLiXlhC4l4IO5SKuIfAEvc6sDJtSoC4E3fivukSbJ+cuBeWkLgXwg6lIu4hsMS9DqxMmxIg7sSduG+6BNsnJ+6FJSTuhbBDqYh7CCxxrwMr06YEiDtxJ+6bLsH2yYl7YQk7ivv79+8vf/zxRyGlfad6+fLl5fov8XON+/nz50Toy7dv3yJxr73x4cOHSOxPnz5drv8SP0l5evPmTWLKf67DFOtffvnl8uzZs8i83759G4n7008/XV69ehWJnQx6nXOKdcczJrnOk3VMxb72RqqvO54xKc6d4xL3wup13FQL8Zw+VcdN9XroPjw8tKtdUtxTMJKskzzse6mO+D4u1nWsO2bqeMZ05JyeM3FPE/5f8W2qhbAbpuq4qSZlMlnCpKim5p1kneRh30t1BHGvI3uMTB3PmGOQn/sVxH0uzx9Gc4AVwm6YquOmmpTJZAmTopqad5J1kod9L9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uTuBfyPFqqjptqUiaT9U2KamreSdZJHsQ91RHEvY7sMTJ1PGOOQX7uVxD3uTyJeyHPo6XquKkmZTJZ36SopuadZJ3kQdxTHUHc68geI1PHM+YY5Od+BXGfy5O4F/I8WqqOm2pSJpP1TYpqat5J1kkexD3VEcS9juwxMnU8Y45Bfu5XEPe5PIl7Ic+jpeq4qSZlMlnfpKim5p1kneRB3FMdQdzryB4jU8cz5hjk534FcZ/Lk7gX8jxaqo6balImk/VNimpq3knWSR7EPdURxL2O7DEydTxjjkF+7lcQ97k8iXshz6Ol6ripJmUyWd+kqKbmnWSd5EHcUx1B3OvIHiNTxzPmGOTnfgVxn8tzE3F/+vTp5fnz54VfIlWCwJcvXy5fv35NhL58+/YtEjcpk7/88svl1atXkXm/f//+8p//+Z+R2FcJTvwkWRP3xxW79seHDx8SZbz89ttvsf069UuSMybSCuVBO54x5ZAaJCTuhUVKbaqFnyBVUwIdxf3169eXN2/eRIh3vHki7o9b4cWLF5crk8TPte/evn2bCH3p+EtSBISghyKQOmMOBWnSxxD3SSCXhCHuSygZkyCQ2lSTMkncH3dCknVHmSTu3+8UzpjE7inmEgKpM2ZJ7rONIe6FFbepFsKW6hGB1KaalEniTtx/tIyJO3G3ze+HQOqM2c8X7mcmxL2wFsS9ELZUxP0HPeBPZR7DceP+mIc/lbGBIrCOAHFfx+ue0cT9Hnor3yXuK4EZPo1AalN14/59iTqyJu7EfdpmI9ApCaT2vVPCHHw0cS/sCuJeCFsqN+5u3BevAuJO3Bc3i4EI/AUB4l7XFsS9jvWFuBfCloq4E/fFq4C4E/fFzWIgAsR90x4g7oX4iXshbKmIO3FfvAqIO3Ff3CwGIkDcN+0B4l6In7gXwpaKuBP3xauAuBP3xc1iIALEfdMeIO6F+Il7IWypiDtxX7wKiDtxX9wsBiJA3DftAeJeiJ+4F8KWirgT98WrgLgT98XNYiACxH3THiDuhfiJeyFsqYg7cV+8Cog7cV/cLAYiQNw37QHiXoifuBfCloq4E/fFq4C4E/fFzWIgAsR90x4g7oX4iXshbKmIO3FfvAqIO3Ff3CwGIkDcN+0B4l6In7ga0IB0AAAgAElEQVQXwpaKuBP3xauAuBP3xc1iIALEfdMeIO6F+Il7IWypiDtxX7wKiDtxX9wsBiJA3DftAeJeiJ+4F8KWirgT98WrgLgT98XNYiACxH3THiDuhfiJeyFsqYg7cV+8Cog7cV/cLAYiQNw37QHiXoifuBfCloq4E/fFq4C4E/fFzWIgAsR90x4g7oX4iXshbKmIO3FfvAqIO3Ff3CwGIkDcN+0B4l6In7gXwpaKuBP3xauAuBP3xc1iIALEfdMeIO6F+Il7IWypiDtxX7wKiDtxX9wsBiJA3DftAeK+KX7JEUDg/yLw5s2by9u3byOAkqIamfDlcvn06dPl4eEhEj7Jo+OFxevXry/X/vODAAII7I0Acd9bRcwHAQT+JEDcHzcCca9bGMS9jrVMCCCwjgBxX8fLaAQQKCJA3Il7Uat9l4a4b0VeXgQQGBEg7iNCniOAwCYEiDtx36TxLpcLcd+KvLwIIDAiQNxHhDxHAIFNCBB34r5J4xH3rbDLiwACCwgQ9wWQDEEAgXoCxJ2413fdPzO6cd+KvLwIIDAiQNxHhDxHAIFNCBB34r5J4xH3rbDLiwACCwgQ9wWQDEEAgXoCxJ2413edG/etmMuLAALLCBD3ZZyMQgCBYgLEnbgXt9x/p/OnMluRlxcBBEYEiPuIkOcIILAJAeJO3DdpPH8qsxV2eRFAYAEB4r4AkiEIIFBPgLgT9/qu+2dGN+5bkZcXAQRGBIj7iJDnCCCwCQHiTtw3aTzivhV2eRFAYAEB4r4AkiEIIFBPgLgT9/quc+O+FXN5EUBgGQHivoyTUQggUEyAuBP34pb773T+VGYr8vIigMCIAHEfEfIcAQQ2IUDcifsmjedPZbbCLi8CCCwgQNwXQDIEAQTqCRB34l7fdf/M6MZ9K/LyIoDAiABxHxHyHAEENiFA3In7Jo1H3LfCLi8CCCwgQNwXQDIEAQTqCRB34l7fdW7ct2IuLwIILCNA3JdxMgoBBIoJEHfiXtxy/53On8psRV5eBBAYESDuI0KeI4DAJgSIO3HfpPH8qcxW2OVFAIEFBIj7AkiGIIBAPQHiTtzru+6fGd24b0VeXgQQGBEg7iNCniOAwCYEiDtx36TxiPtW2OVFAIEFBIj7Akizhnz+/HlWqLI4P//88+Xp06dl+WYk+vr16+X333+fEeowMV68eNHuW5Li/u7du8vz588jTFKsv3z5cvn1118jc07yePnyZWTOyaDXOT88PERS2FMfY/3pp58uz549i7C+rpl//OMfkdiCPiaQ2vdw/p4AcS/siidPnhRmm5Pq48ePl24H76dPn2KH7hyq9VG+fftWn/TOjElxv3NqP3y9I+skj46xk71nT33cEck/S7qeXR0vzDquGfteXdWIex3rC3GvgU3cv+fccVNNylOyEzuyTvLoGDvZe8SduHdcE6M52/dGhOY9J+7zWA4jEfchoikDiDtxn9JINwZxgN0IbkevEffHxUjuqW7cd9T4d0zFvncHvJWvEveVwO4ZTtzvobf83eQhs3wW+xrZcVNNylOyOh1ZJ3l0jJ3sPTfubtw7ronRnO17I0LznhP3eSyHkYj7ENGUAcTdjfuURroxiAPsRnA7eo24u3HfUTu2mIp9r65MxL2Otb9xL2JN3Il7Uav9ZRoH2Jb05+Qm7sR9TiedJ4p9r67WxL2ONXEvYk3ciXtRqxH3LUEHcxN34h5sr0OGJu51ZSXudayJexFr4k7ci1qNuG8JOpibuBP3YHsdMjRxrysrca9jTdyLWBN34l7UasR9S9DB3MSduAfb65ChiXtdWYl7HWviXsSauBP3olYj7luCDuYm7sQ92F6HDE3c68pK3OtYE/ci1sSduBe1GnHfEnQwN3En7sH2OmRo4l5XVuJex5q4F7Em7sS9qNWI+5agg7mJO3EPttchQxP3urIS9zrWxL2INXEn7kWtRty3BB3MTdyJe7C9DhmauNeVlbjXsSbuRayJO3EvajXiviXoYG7iTtyD7XXI0MS9rqzEvY41cS9iTdyJe1GrEfctQQdzE3fiHmyvQ4Ym7nVlJe51rIl7EWviTtyLWo24bwk6mJu4E/dgex0yNHGvKytxr2NN3ItYE3fiXtRqxH1L0MHcxJ24B9vrkKGJe11ZiXsda+JexJq4E/eiViPuW4IO5ibuxD3YXocMTdzrykrc61gT9yLWxJ24F7Uacd8SdDA3cSfuwfY6ZGjiXldW4l7HmrgXsSbuxL2o1Yj7lqCDuYk7cQ+21yFDE/e6shL3OtbEvYg1cSfuRa1G3LcEHcxN3Il7sL0OGZq415WVuNexJu5FrIk7cS9qNeK+JehgbuJO3IPtdcjQxL2urMS9jvXlehgkfv7444/Lhw8fEqEvHz9+vLx8+TIS++3bt5G4Vx7v37+PxH7x4kWMR2TC/wr65MmTSPiffvrp8urVq0js6y9g13/dfjqyTjJOrfPknJO9d10vz549i0z/9evXkbjJPfU64dSauZ4D17knfpKsU+f5L7/8Euu9lN8katc9JnHvXsHL5U+5eXh4iHxJUtxTm3UExL+CXjfrjhtUivX1F5mOcp3sEawf003xSNawa+yOt57J/7qRrGOKddfzPMla7H/bU7+lug/pMgJdF3rHA524P25r4v79Mk/1dVfWKR5lG2yjRB2Pc+L+uMG6nueNlkn7qbpxb19CN+6VJSTuxH3UbylRJe4j8p4T97oeSLEm7nU17JqJuHet3P+ad9eFnhKcZEmJO3Ef9Veqr4n7iLznKZlMknXj7sY92V9HjE3cD1BV4l5XROJO3EfdRtwfE0rxGNXhjM+Je13VU6y7nud15GUi7gfoga4LveOBTtyJ+2jLSPW1G/cRec9TMpkk68bdjXuyv44Ym7gfoKrEva6IxJ24j7qNuLtxH/VI6jlxT5H9Pm6KddfzvI68TMT9AD3QdaGnBCdZUuJO3Ef9leprN+4j8p6nZDJJ1o27G/dkfx0xNnE/QFWJe10RiTtxH3UbcXfjPuqR1HPiniLrxr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Fq8Jy41xWJuBP3UbcRd+I+6pHUc+KeIkvc68jKNCJA3EeEGjwn7nVFIu7EfdRtxJ24j3ok9Zy4p8gS9zqyMo0IEPcRoQbPiXtdkYg7cR91G3En7qMeST0n7imyxL2OrEwjAsR9RKjBc+JeVyTiTtxH3UbcifuoR1LPiXuKLHGvIyvTiABxHxGa+Pzh4WFitP8J9dNPP11evXoVif38+fPL06dPI7Gvv3B0+7nO+fPnz92mfbn+wpH4+eOPPy4fPnxIhL788ssvsb7+9ddfL7///ntk3qm+vq7D63rs9pPi0Y3Df833t99+i9Xx5cuXESxfvny5/P3vf4/Evu4h13/dflKsu57n3erXeb7EvbB6buIKYYdSvXnz5vL27dtQ9FzY1E1c8r/2JP/rxvXQ7fgLWK5DRK4i8PHjx0tK+lLfkFznqTl3jfvixYuLX3a7Vq9m3sS9hvOfWYh7IexQKuL+GGzyQCfuoSYWdlMCxH1T/LtPTtx3X6LNJ0jcC0tA3Athh1IRd+Ieai1hT0KAuJ+k0Dd+JnG/EdyJXiPuhcUm7oWwQ6mIO3EPtZawJyFA3E9S6Bs/k7jfCO5ErxH3wmIT90LYoVTEnbiHWkvYkxAg7icp9I2fSdxvBHei14h7YbGJeyHsUCriTtxDrSXsSQgQ95MU+sbPJO43gjvRa8S9sNjEvRB2KBVxJ+6h1hL2JASI+0kKfeNnEvcbwZ3oNeJeWGziXgg7lIq4E/dQawl7EgLE/SSFvvEzifuN4E70GnEvLDZxL4QdSkXciXuotYQ9CQHifpJC3/iZxP1GcCd6jbgXFpu4F8IOpSLuxD3UWsKehABxP0mhb/xM4n4juBO9RtwLi03cC2GHUhF34h5qLWFPQoC4n6TQN34mcb8R3IleI+6FxSbuhbBDqYg7cQ+1lrAnIUDcT1LoGz+TuN8I7kSvEffCYhP3QtihVMSduIdaS9iTECDuJyn0jZ9J3G8Ed6LXiHthsYl7IexQKuJO3EOtJexJCBD3kxT6xs8k7jeCO9FrxL2w2MS9EHYoFXEn7qHWEvYkBIj7SQp942cS9xvBneg14l5YbOJeCDuUirgT91BrCXsSAsT9JIW+8TOJ+43gTvQacS8sNnEvhB1KRdyJe6i1hD0JAeJ+kkLf+JnE/UZwJ3qNuBcWm7gXwg6lIu7EPdRawp6EAHE/SaFv/EzifiO4E71G3AuLTdwLYYdSEXfiHmotYU9CgLifpNA3fiZxvxHciV4j7oXFJu6FsEOpiDtxD7WWsCchQNxPUugbP5O43wjuRK8R98JiE/dC2KFUxJ24h1pL2JMQIO4nKfSNn0ncbwR3oteIe2GxiXsh7FAq4k7cQ60l7EkIEPeTFPrGzyTuN4I70WvE/QDF/vTp0+Xh4SHyJclDJvWLTATEv4K+fv36cpV3P/8kkOy9JONkX6fmnWSd5JFa5wTn+05LsU719DVu1z21I+vkOk/2iNiPCRD3A3SEA72uiF0PmRShZO+l5nyN2/EAS7JO8kgJDnEn7sk9YhQ71dejvPc8T67ze+bl3XUEiPs6Xrsc7UCvKwtxf8w62XvJqnY8wJKskzxSgkPciXtyjxjFTvX1KO89z5Pr/J55eXcdAeK+jtcuRzvQ68pC3Il7XbfVsU4e6CnBIe7Efau1eM2b6uvkNyXXeXLeYj8mQNwP0BHEva6IxL1OJpNV7XiAWeePO4K4E/fkHjGKTdxHhDxPESDuKbKFcR3odbCJO3Gv67Y61slfZFKCQ9yJ+1Zr0Y37luTlJu4H6AHiXldE4l4nk8mqJkU1NW/r3I37qLdSvySN8t7zvOue2pF1x33vnt466rvE/QCVdaDXFbHrIZMilOy91JyvcTseYEnWSR4pwXHj7sY9uUeMYqf6epT3nufJdX7PvLy7jgBxX8drl6Md6HVlIe5u3Ou6rY518kBPCQ5xJ+5brcVr3lRfJ78puc6T8xb7MQHifoCOIO51RSTudTKZrGrHA8w6f9wRxJ24J/eIUWziPiLkeYoAcU+RLYzrQK+DTdyJe1231bFO/iKTEhziTty3Wotu3LckLzdxP0APEPe6IhL3OplMVjUpqql5W+du3Ee9lfolaZT3nudd99SOrDvue/f01lHfJe4HqKwDva6IXQ+ZFKFk76XmfI3b8QBLsk7ySAmOG3c37sk9YhQ71dejvPc8T67ze+bl3XUEiPs6Xrsc7UCvKwtxd+Ne1211rJMHekpwiDtx32otXvOm+jr5Tcl1npy32I8JEPcDdARxrysica+TyWRVOx5g1vnjjiDuxD25R4xiE/cRIc9TBIh7imxhXAd6HWziTtzruq2OdfIXmZTgEHfivtVadOO+JXm5ifsBeoC41xWRuNfJZLKqSVFNzds6d+M+6q3UL0mjvPc877qndmTdcd+7p7eO+i5xP0BlHeh1Rex6yKQIJXsvNedr3I4HWJJ1kkdKcNy4u3FP7hGj2Km+HuW953lynd8zL++uI0Dc1/Ha5WgHel1ZiLsb97puq2OdPNBTgkPciftWa/GaN9XXyW9KrvPkvMV+TIC4H6AjiHtdEYl7nUwmq9rxALPOH3cEcSfuyT1iFJu4jwh5niJA3FNkC+M60OtgE3fiXtdtdayTv8ikBIe4E/et1qIb9y3Jy03cD9ADxL2uiMS9TiaTVU2Kamre1rkb91FvpX5JGuW953nXPbUj64773j29ddR3iXthZT9//hzJ9uXLl8uvv/4aiZ1c6C9fvozM+evXr5fff/89Ejt5yFzr+I9//CMy7+vtZOInKZM//fTT5dmzZ4lpX969e3d5/vx5JHYqaHKdJ3mk1vm1N/7f//t/EdzJ3kuu8xTrv/3tb7H18urVq8v1X+KnI+sEh/+KmVznqTMmyaNrbOJeWDm/odfATspkUtyvh27ql7tv375F4HdlHYEhaCmBrr2XXOepAnT9s6SOrFM1TMdNnTHpeXeMT9wLq0bca2A70L/nnNpUu7Ku6URZkgS69l5HmSTuyU4+RuzUGXMMOnO/grjP5fnDaMS9BrYDnbjXdJosWxKwzuvoE/c61l0zEfe6yhH3Otb+d1+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g70Il7UatJsyEB67wOPnGvY901E3Gvqxxxr2NN3ItYO9CJe1GrSbMhAeu8Dj5xr2PdNRNxr6scca9jTdyLWDvQiXtRq0mzIQHrvA4+ca9j3TUTca+rHHGvY03ci1h3PdC/fPly+fr1a4TSy5cvI3Gv873OO/FzrePnz58ToS+//fbb5fnz55HYDw8PkbjJoB15JHvv2bNnl+u/xE9ynX/8+DEx5cvTp09j6+X9+/eXDx8+ROb9yy+/xOoYmfDl8ud++ve//z0SPrnOU2dMBETzoMS9sIBPnjwpzDYn1fUg6LYgu4r7nIodJ8qbN28ub9++jXxQsq+t88cl68gj0nQFQTveenZd56lyJs+v5L6X4iHu9wSIe2FXdDzAOi705Mb3+vXry/Wg8ZMn0PVAt86Je351/HUG4v6Yi/OrP4+t1tKe8xL3wuo40GtgE/cazuksxD1N+H/iJwWn475XR35uJuLeX1ST51dync/tZNF+RIC4F/ZHxwOs40JPbnxu3OsWDHGvY51c5x33vTryczMRd+L+o45KrvO5nSwacd9JD3Q8wDoudOK+k4a/cxrE/U6AK15PrvOO+94KdLsaStyJO3Hf1ZKMTMaNewTrXwft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fCqnQ8wJIHego9cU+RrY1L3Ot4J9d5x32vjvzcTMSduBP3uWtqj9GIe2FVOh5gyQM9hZ64p8jWxiXudbyT67zjvldHfm4m4k7cifvcNbXHaMS9sCodD7DkgZ5CT9xTZGvjEvc63sl13nHfqyM/NxNxJ+7Efe6a2mM04l5YlY4HWPJAT6En7imytXGJex3v5DrvuO/VkZ+bibgTd+I+d03tMRpxL6xKxwMseaCn0BP3FNnauMS9jndynXfc9+rIz81E3Ik7cZ+7pvYYjbgXVqXjAZY80FPoiXuKbG1c4l7HO7nOO+57deTnZiLuxJ24z11Te4xG3Aur0vEASx7oKfTEPUW2Ni5xr+OdXOcd97068nMzEXfiTtznrqk9RiPuhVXpeIAlD/QUeuKeIlsbl7jX8U6u8477Xh35uZmIO3En7nPX1B6jEfc9VmVHc3r58uXl8+fPO5rRtlN5/fr15SqUiZ8kawd63YHeUVSJ++P+SK7zxN6Rjpm8DEnPvVv8Fy9eXK68/SDwfxEg7nrjhwSSMtkRffJAT7Im7sR9q5u4jr/IJNd5x32PuNdVjb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WfQJU9MkD/Qka+JO3In78q0guc6Xz2I/I4l7XS2Iex3rrpmIe9fKFc07KZNFnzA1TfJAT7Im7sSduC/fCpLrfPks9jOSuNfVgrjXse6aibh3rVzRvJMyed2gEj9fv369/P7774nQl1evXv35L/HzH//xH5c//vgjEfry9u3bSNxk0Pfv31+u/xI/7969uzx//jwR+nKVvsRPsq8/fvx4ua71xM+TJ08SYaMxu4r758+fI1y+fPly+fXXXyOxk0F//vnny9OnTyMpUqyv+9J1f0r8JHkk5ivmXxMg7jrjhwSS4p66Be56O0SejrEYO/a13nvce13FveMvSclVr68f003ySNZR7McEiLuOIO476YHkpupArysycf+3Q8aNe1nzWed1otqRdfKMKWtyiS7EXRMQ9530QHJT7XjI7KQsq6dB3In76qaZ9IJ1Ttx/1ErJM2ZSCwuzgABxXwDpzEP8qUxd9ZObqgO9ro7EnbjXdVt/1klW9tS6X2SSdRT739b5t9Qpg/QhCBD3ujI6ZOpYJzOlttTk/+2G3nvcEf7GPblC6mLra+Je1211mdy417FumYm415XNIVPHOpmJuPe/BSbuyRVSF9ueStzruq0uE3GvY90yE3GvK5tDpo51MhNxJ+7J/vpRbH8SVyeqHVknz5itev6MeYn7Gau+4puJ+wpYdw5NbqodD5k7cW72OnEn7ls1n3VO3H/Ue8kzZqueP2Ne4n7Gqq/4ZuK+AtadQ5ObqgP9zuKseJ24E/cV7TJ1qHVO3In71CW1y2DEfZdl2c+kiHtdLYh7HetkJuJO3JP99aPYxJ24E/etVl9dXuJex7plJuJeVzbiXsc6mYm4E/dkfxH35XTtqXW/yCyvipH3EiDu9xI8+PvEva7ADpk61slMxJ24J/uLuC+na08l7su7pc9I4t6nVpvMlLjXYXfI1LFOZiLuxD3ZX8R9OV17KnFf3i19RhL3PrXaZKbEvQ67Q6aOdTITcSfuyf4i7svp2lOJ+/Ju6TOSuPep1SYzJX0QzekAACAASURBVO512B0ydayTmYg7cU/2F3FfTteeStyXd0ufkcS9T602mSlxr8PukKljncxE3Il7sr+I+3K69lTivrxb+owk7n1qtclMiXsddodMHetkJuJO3JP9RdyX07WnEvfl3dJnJHHvU6tNZkrc67A7ZOpYJzMRd+Ke7C/ivpyuPZW4L++WPiOJe59abTJT4l6H3SFTxzqZibgT92R/EffldO2pxH15t/QZSdz71GqTmRL3OuwOmTrWyUzEnbgn+4u4L6drTyXuy7ulz0ji3qdWm8yUuNdhd8jUsU5mIu7EPdlfxH05XXsqcV/eLX1GEvc+tdpkpsS9DrtDpo51MhNxJ+7J/iLuy+naU4n78m7pM5K4F9bq7du3hdnmpEpJyHV2b968mTPJf4vyxx9/XN6/fx+J/enTp8vnz58jsV+9enV59uxZJHaqjlfWHz58iMw5GfSXX36JsX7y5Elk6sm+7ig4P/300+W6ZlI/qTqm5pvcU5NzTsZO7qmp8yvZ10keyTqK/W+XId9SJzrS3xHoeBAkD/SOLXLdrP0C9j+Vu/4i8/Dw0K6Uyb62zv/tkAn9IvPixYvLtf8SP13XeYKFmLUEkn1d+yWypQi4cU+R/Yu4DvRC2KFUXQ/01O/nxP37RrPOiXto+xH2BASI+wmKfOcnEvc7Aa553YG+htY+xxL3x3Uh7sR9tFJT+15ScLqu81EtPN8/gWRf7//rzXAJAeK+hNKkMakDbNL0/jJM8k8KkvNOxe56oLtxf9wRyb62zt24p/YfcY9PgLgfv8b3fiFxv5fgivcd6Ctg7XQocXfjPmpN65y4j3rEcwT+LwLEXW+MCBD3EaGJzx3oE2FuFIq4E/dR61nnxH3UI54jQNz1wK0EiPut5G54z4F+A7SdvULcifuoJa1z4j7qEc8RIO564FYCxP1Wcje850C/AdrOXiHuxH3UktY5cR/1iOcIEHc9cCsB4n4ruRvec6DfAG1nrxB34j5qSeucuI96xHMEiLseuJUAcb+V3A3vOdBvgLazV4g7cR+1pHVO3Ec94jkCxF0P3EqAuN9K7ob3HOg3QNvZK8SduI9a0jon7qMe8RwB4q4HbiVA3G8ld8N7DvQboO3sFeJO3EctaZ0T91GPeI4AcdcDtxIg7reSu+E9B/oN0Hb2CnEn7qOWtM6J+6hHPEeAuOuBWwkQ91vJ3fCeA/0GaDt7hbgT91FLWufEfdQjniNA3PXArQSI+63kbnjPgX4DtJ29QtyJ+6glrXPiPuoRzxEg7nrgVgLE/VZyN7znQL8B2s5eIe7EfdSS1jlxH/WI5wgQdz1wKwHifiu5G95zoN8AbWevEHfiPmpJ65y4j3rEcwSIux64lQBxv5XcDe850G+AtrNXiDtxH7WkdU7cRz3iOQLEXQ/cSoC430ruhvcc6DdA29krxJ24j1rSOifuox7xHAHirgduJUDcbyV3w3sO9Bug7ewV4k7cRy1pnRP3UY94jgBx1wO3EiDut5K74T0H+g3QdvYKcSfuo5a0zon7qEc8R4C464FbCRD3W8nd8J4D/QZoO3uFuBP3UUta58R91COeI0Dc9cCtBIj7reRueO/Tp083vLXtK8+fP788ffp020nsKPsff/xxuf7r9vPy5cvIlK89/fDwEImdDPrx48dLiklK3H/++efLu3fvIliS6zzF48WLF5fUnpr8Bf233367XHn7+SeB9+/fXz58+BDB0ZH19bzVH5F2OExQ4n6YUvoQBOoJEPfvmXcU1WTndOSRFPfkL43JOqZiY50iK+5RCRD3o1bWdyFQQIC4E/dRmxH3x4SI+2MexH20gjxH4DEB4q4jEEDgZgLEnbiPmoe4E/cf9QhxH60gzxEg7noAAQQmESDuxH3USsSduBP30SrxHIHlBNy4L2dlJAII/BsB4k7cR4uCuBN34j5aJZ4jsJwAcV/OykgEECDuwx7oKKrDj7pjQEce/nzj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n76FgAAgdsJuHF34z7qHuLuxt2N+2iVeI7AcgLEfTkrIxFAwI37sAc6iurwo+4Y0JGHW+A7Cr7yVaxXAjP89ASI++lbAAAEbifgxt2N+6h7iLsbdzfuo1XiOQLLCRD35ayMRAABN+7DHugoqsOPumNARx5uge8o+MpXsV4JzPDTEyDup28BABC4nYAbdzfuo+4h7m7c3biPVonnCCwnQNyXszISAQTcuA97oKOoDj/qjgEdebgFvqPgK1/FeiUww09PgLifvgUAQOB2Am7c3biPuoe4u3F34z5aJZ4jsJwAcV/OykgEEHDjPuyBjqI6/Kg7BnTk4Rb4joKvfBXrlcAMPz0B4l7YAqkDrPATpGpK4Nu3b+1mnjzQ28Ew4e8IvHjx4nL9Lz6Jn2Tvffz48fLy5cvEtC+pMwbrSLkEReAmAsT9Jmy3vZTaVG+bjbfORIC4n6na5/hWMvl9nVNnDNbnWFO+sgcB4l5Yp9SmWvgJUjUlQNybFs60/08CZJK4j5ZH8r9ujHJ7jkCKAHFPkf2LuMS9ELZUjwgQdw1xNALEnbiPepq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GnEvhC0VcdcDhyZA3In7qMGJ+4iQ5x0JEPfCqhH3QthSEXc9cGgCxJ24jxqcuI8Ied6RAHEvrBpxL4QtFXHXA4cmQNyJ+6jBifuIkOcdCRD3wqoR90LYUhF3PXBoAsSduI8anLiPCHnekQBxL6wacS+ELRVx1wOHJkDcifuowYn7iJDnHQkQ98KqEfdC2FIRdz1waALEnbiPGpy4jwh53pEAcS+sWkrc//a3v12eP39e+CVSJQh8+fLl8o9//CMR+vLt27dI3K9fv15+//33SOzrofvp06dI7CTryIQvl0vXdf758+cIEuL+PdaXL19GWF/Pl3fv3kViv3nz5vL27dtI7OucnY3/g/bnn3++PH36NMJa0DoCxL2O9SUl7skDrBDP6VNdD92U5KTE/SrWDw8Pkdq9fv36cj3UEz9J1on5XmN2Xecd972kTLoFfrxCkqxTa7FrXL3XtXKP503cC+vY8QArxHP6VEmZJO6P2yvJOtXIxP0x2SSPpEySJ+Ke2iNGcfXeiFCP58S9sE7EvRB2w1RJmSTuxH2rJdFx3yPudd2SZF33FT0yEfcedRrNkriPCE183vEAm/j5Qg0IEPfHgPypTN0Nc3Jxdtz3kjJJnty4J9fbj2Lrva3Iz81L3Ofy/GG0jgdYIZ7TpyLuxP1HiyD5pyHJxddx3yPuyY4g7nV0H2ci7luRn5uXuM/lSdwLeR4tFXEn7sR9+apO/iJD3JfX4d6RSdb3zu1o7xP3Y1SUuBfWsePNUyGe06ci7sSduC/fBoj7clZ7Hknc66pD3OtYJzMR9yTdf4tN3AthN0xF3Ik7cV++cI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SJeyHd/qmIO3En7svXMXFfzmrPI4l7XXWIex3rZCbinqRL3Avp9k9F3Ik7cV++jon7clZ7Hknc66pD3OtYJzMR9yRd4l5It38q4k7cifvydUzcl7Pa80jiXlcd4l7HOpmJuCfpEvdCuv1TEXfiTtyXr2PivpzVnkcS97rqEPc61slMxD1Jl7gX0u2firgTd+K+fB0T9+Ws9jySuNdVh7jXsU5mIu5JusS9kG7/VMSduBP35euYuC9nteeRxL2uOsS9jnUyE3FP0iXuhXT7pyLuxJ24L1/HxH05qz2PJO511SHudayTmYh7ki5xL6TbPxVxJ+7Effk6Ju7LWe15JHGvqw5xr2OdzETck3QPIO7v37+//Od//mchpX2nusrCVbATP8T9MdUrjxTra1//8ccfiTLGYiZFNTbpy+VyFbPEz7Nnzy6vXr1KhP5zzm/fvo3Evs75Onc//yTw6dOnP//5+SeBn376KdbX1/hPnjyJoH79+nUkrqDfEyDuhV2RWjDJAz0pk4Xop6W6bk4pEUmy/vbt2zQG/zvQ9cB9eHiIxBb0MYHkOsf6MYGkuGONwI8IJNd5xzNGtxD3TXuAuG+Kf0py4v4YI3Gf0laLgiQP9EUTONEg4n6iYu/sU5PrnLjvrNg3TseN+43gbnmNuN9CbV/vEHfivlVH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N34r5VVyYP9K2+aa95ifteK3P8eSXXOXE/Rv8Q98I6EvdC2KFUxJ24h1prGDZ5oA+Tn2wAcT9ZwXf0ucl1Ttx3VOg7pkLc74C39lXivpbY/sYTd+K+VVcmD/StvmmveYn7Xitz/Hkl1zlxP0b/EPfCOhL3QtihVMSduIdaaxg2eaAPk59sAHE/WcF39LnJdU7cd1ToO6ZC3O+At/ZV4r6W2P7GE3fivlVXJg/0rb5pr3mJ+14rc/x5Jdc5cT9G/xD3wjoS90LYoVTEnbiHWmsYNnmgD5OfbABxP1nBd/S5yXVO3HdU6DumQtzvgLf2VeK+ltj+xhP3xzX5+vXr5cuXL5FCvX///vLhw4dI7I5Bkwd6Rx7Xvvv73/8emfqV9VVyuv08PDx0m/Lll19+ubx69ardvFOsk+v8umaue3bip+N6SXCoiEncKyj/KwdxL4QdSkXcQ2D/Iqxbz8dQkgd6XVXnZfr06dMlJU/JdT6PwPeRUmdMcs5YW+fJ/jpibOJeWNXUppo80JP/aa0Q/bRUyUMmyfrbt2/TGFQFIu4O9B/1GnEn7lV70V/l6Xieb8lL7nkEiPs8lsNIHRd6UiaHwHY4gLjXFYW4E3fivm69pc6YdbNYNzq5p66bybrRKdbJi7h1X2j0XgkQ98LKdFzoxP1xgyQPmSRrN+6FCz2UyoH+GKwbdzfuoaW2KGzH83zRhxm0ewLEvbBEHRd6UiYL0U9LRdynoRwGcuPuxt2N+3CZPBqQOmPWzWLd6OSeum4m60anWPsFfV0dzjiauBdWveNCJ+5u3AuXyKNUxJ24E/d1qy91xqybxbrRxN06X9cxRhP3wh5IbarJ39CJO3EvXCLE/Qewk+t8qxrfk9efynxPL3XG3FOn0bvEnbiPesTzxwSIe2FHpDbV5IFO3Il74RIh7sR9cbsRd+K+uFkCAzue5wEMQm5AgLgXQu+40Ik7cS9cIsSduC9uN+JO3Bc3S2Bgx/M8gEHIDQgQ90LoHRc6cSfuhUuEuBP3xe1G3In74mYJDOx4ngcwCLkBAeJeCL3jQifuxL1wiRB34r643Yg7cV/cLIGBHc/zAAYhNyBA3Auhd1zoxJ24Fy4R4k7cF7cbcSfui5slMLDjeR7AIOQGBIh7IfSOC524E/fCJULcifvidiPuxH1xswQGdjzPAxiE3IAAcS+E3nGhE3fiXrhEiDtxX9xuxJ24L26WwMCO53kAg5AbECDuhdA7LnTiTtwLlwhxJ+6L2424E/fFzRIY2PE8D2AQcgMCxL0QeseFTtyJe+ESIe7EfXG7EXfivrhZAgM7nucBDEJuQIC4F0LvuNCJO3EvXCLEnbgvbjfiTtwXN0tgYMfzPIBByA0IEPdC6B0XOnEn7oVLhLgT98XtRtyJ++JmCQzseJ4HMAi5AQHiXgi940In7sS9cIkQd+K+uN2IO3Ff3CyBgR3P8wAGITcgQNwLoXdc6MSduBcuEeJO3Be3G3En7oubJTCw43kewCDkBgSIeyH0jguduBP3wiVC3In74nYj7sR9cbMEBnY8zwMYhNyAAHEvhN5xoRN34l64RIg7cV/cbsSduC9ulsDAjud5AIOQGxAg7oXQOy504k7cC5dImbh//Pjxcu3txE9qnSfm+l8xkzyS8+4Yu+Oe+uLFi8v1F6VuP0nW3759i+BI/kJqnUdKVh6UuBciTx3oyU01ufEVop+W6vXr15c3b95Mi/e/AyVZpw6ZCIh/Bb1yfvv2bSRF8gBLrfMIiH8FTfJIzrtj7OQ6T/FInjGpOV/jJlmn9lTinuyIY8Qm7oV1TB3oyU01ufEVop+WirhPQzkMRNyHiKYNIO7TUA4DddxTk2fMENgdA5KsifsdhfHqXQSI+1341r1M3Nfx2uNo4l5XFeJex5q417FOymTqK4j792SJe6rbxB0RIO4jQhOfE/eJMDcKRdzrwBP3OtbEvY41cT8Ga+JeV0eZHhMg7oUdQdwLYYdSEfcQ2L8IS9zrWBP3OtbE/RisiXtdHWUi7pv1AHHfDP20xMR9GsphIOI+RDRtAHGfhnIYiLgPEU0bkGRN3KeVSaCVBNy4rwR2z3Difg+9fbxL3OvqQNzrWBP3OtZJmUx9hb9x/54scU91m7gjAsR9RGjic+I+EeZGoYh7HXjiXseauNexJu7HYE3c6+oo02MCxL2wI4h7IexQKuIeAvsXYYl7HWviXseauB+DNXGvq6NMxH2zHiDum6Gflpi4T0M5DETch4imDSDu01AOAxH3IaJpA5Ksifu0Mgm0koAb95XA7hlO3O+ht493iXtdHYh7HWviXsc6KZOpr/A37t+TJe6pbhN3RIC4jwhNfE7cJ8LcKBRxrwNP3OtYE/c61sT9GKyJe10dZXpMgLgXdgRxL4QdSkXcQ2D/Iixxr2NN3OtYE/djsCbudXWUibhv1gPEfTP00xIT92koh4GI+xDRtAHEfRrKYSDiPkQ0bUCSNXGfViaBVhJw474S2D3Difs99PbxLnGvqwNxr2NN3OtYJ2Uy9RX+xv17ssQ91W3ijggQ9xGhic+J+0SYG4Ui7nXgiXsda+Jex5q4H4M1ca+ro0yPCRD3wo4g7oWwQ6mIewjsX4Ql7nWsiXsda+J+DNbEva6OMhH3zXqAuG+Gflpi4j4N5TAQcR8imjaAuE9DOQxE3IeIpg1Isibu08ok0EoCbtxXArtnOHG/h94+3iXudXUg7nWsiXsd66RMpr7C37h/T5a4p7pN3BEB4j4iNPE5cZ8Ic6NQxL0OPHGvY03c61gT92OwJu51dZTpMQHiXtgRxL0QdigVcQ+B/YuwxL2ONXGvY03cj8GauNfVUSbivlkPdBT3X3/99fLly5fNmO0t8atXry7Xf4mf5IGeOmS+fv16+f333xM4Lu/fv//zX+Ln3bt3l+fPnydCX6517PaTFPfPnz93w3H56aefLs+ePYvMO7mnplhf18p1zXT7SbL+9OlTBMf1vL3OO/GTXOeJ+Yr51wTcuBd2RkdxL8Rz+lQdxf16eD08PJy+dt0BJA/01L6XZJ78L2vJeXdkneQh9mMCyXWOdR0B4l7H+pLaVLv+Hw4Vom+Riri3KNMhJ5k80FP7XrIQxD1JV+ytCCTX+VbfdMa8xL2w6qkDjLgXFjGYirgH4Qr9QwLJAz217yVLStyTdMXeikBynW/1TWfMS9wLq546wIh7YRGDqYh7EK7QxH1FDxD3FbAMbUOAuLcp1Q8nStwL60jcC2E3TEXcGxbtIFNOHuipfS+Jnrgn6Yq9FYHkOt/qm86Yl7gXVj11gLlxLyxiMBVxD8IV2o37ih4g7itgGdqGAHFvUyo37nspFXHfSyX2OQ/ivs+6nGFWyQM9te8l60Lck3TF3opAcp1v9U1nzOvGvbDqqQPMjXthEYOpiHsQrtBu3Ff0AHFfAcvQNgSIe5tSuXHfS6mI+14qsc95EPd91uUMs0oe6Kl9L1kX4p6kK/ZWBJLrfKtvOmNeN+6FVU8dYG7cC4sYTEXcg3CFduO+ogeI+wpYhrYhQNzblMqN+15KRdz3Uol9zoO477MuZ5hV8kBP7XvJuhD3JF2xtyKQXOdbfdMZ87pxL6x66gBz415YxGAq4h6EK7Qb9xU9QNxXwDK0DQHi3qZUbtz3UirivpdK7HMexH2fdTnDrJIHemrfS9aFuCfpir0VgeQ63+qbzpjXjXth1VMHmBv3wiIGUxH3IFyh3biv6AHivgKWoW0IEPc2pXLjvpdSEfe9VGKf8yDu+6zLGWaVPNBT+16yLsQ9SVfsrQgk1/lW33TGvG7cC6ueOsDcuBcWMZiKuAfhCu3GfUUPEPcVsAxtQ4C4tymVG/e9lIq476US+5wHcd9nXc4wq+SBntr3knUh7km6Ym9FILnOt/qmM+Z1415Y9dQB5sa9sIjBVMQ9CFdoN+4reoC4r4BlaBsCxL1Nqdy476VUxH0vldjnPIj7PutyhlklD/TUvpesC3FP0hV7KwLJdb7VN50xrxv3wqqnDjA37oVFDKYi7kG4QrtxX9EDxH0FLEPbECDubUrlxn0vpSLue6nEPudB3PdZlzPMKnmgp/a9ZF2Ie5Ku2FsRSK7zrb7pjHnduBdWPXWAuXEvLGIwFXEPwhXajfuKHiDuK2AZ2oYAcW9TKjfueylVStyfPn16ef78+V4+0zxuJPDly5fL169fb3z7x699+/YtEvfTp0+Xh4eHSOxk0N9++82a+V+Ar/vHdR9J/KT2vcRc/ytmV3G/rkc/NQQ67nvJdX79pcBPDQE37jWc/8zS8QArxCNVkABxfwzXzVOw2f4tdMd9r6u411VVpo59naxa6oxJzrlrbOJeWDkLvRC2VI8IpDbVrjfuxL1ugXTc94h7XX90zdSxr5OsU2dMcs5dYxP3wspZ6IWwpSLuP+gB4l63QDrue8S9rj+6ZurY10nWxD1J93Fs4l7H2p/KFLKW6jGB1Kbqxl2njQh0FBziPqqq5x37Olm11BmTnHPX2MS9sHIWeiFsqdy4u3HfxSrouO8R9120zq4n0bGvk0CJe5KuG/c6uv+WyULfDP3pE6c2VTfup2+tIYCO+x5xH5b19AM69nWyaKkzJjnnrrHduBdWzkIvhC2VG3c37rtYBR33PeK+i9bZ9SQ69nUSKHFP0nXjXkfXjftmrCV+TCC1qbpx12kjAh0Fh7iPqup5x75OVi11xiTn3DW2G/fCylnohbClcuPuxn0Xq6Djvkfcd9E6u55Ex75OAiXuSbpu3OvounHfjLXEbtx/1AP+5yDrVkhHwSHudf3RNVPHvk6yJu5JusS9ji5x34y1xMSduO9jFXQUHOK+j97Z8yw69nWSJ3FP0iXudXSJ+2asJSbuxH0fq6Cj4BD3ffTOnmfRsa+TPIl7ki5xr6NL3DdjLTFxJ+77WAUdBYe476N39jyLjn2d5Enck3SJex1d4r4Za4mJO3HfxyroKDjEfR+9s+dZdOzrJE/inqRL3OvoEvfNWEtM3In7PlZBR8Eh7vvonT3PomNfJ3kS9yRd4l5Hl7hvxlpi4k7cYZG2uwAAB29JREFU97EKOgoOcd9H7+x5Fh37OsmTuCfpEvc6usR9M9YSE3fivo9V0FFwiPs+emfPs+jY10mexD1Jl7jX0SXum7GWmLgT932sgo6CQ9z30Tt7nkXHvk7yJO5JusS9ji5x34y1xMSduO9jFXQUHOK+j97Z8yw69nWSJ3FP0iXudXSJ+2asJSbuxH0fq6Cj4BD3ffTOnmfRsa+TPIl7ki5xr6NL3DdjLTFxJ+77WAUdBYe476N39jyLjn2d5Enck3SJex1d4r4Za4mJO3HfxyroKDjEfR+9s+dZdOzrJE/inqRL3OvoyoQAAggggAACCCCAwCQCT775NWkSSm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AHGfhlIgBBBAAAEEEEAAAQRyBIh7jq3ICCCAAAIIIIAAAghMI0Dcp6EUCAEEEEAAAQQQQACBHAHinmMrMgIIIIAAAggggAAC0wgQ92koBUIAAQQQQAABBBBAIEeAuOfYiowAAggggAACCCCAwDQCxH0aSoEQQAABBBBAAAEEEMgRIO45tiIjgAACCCCAAAIIIDCNwP8HvqqS56G35wIAAAAASUVORK5CYII=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загруз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5311" y="1347614"/>
            <a:ext cx="3533378" cy="353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амятка-ГБУЗ-ЦРБ-Котовского-муниципального-района-Скажем-коррупции-н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5486"/>
            <a:ext cx="3787378" cy="2913292"/>
          </a:xfrm>
          <a:prstGeom prst="rect">
            <a:avLst/>
          </a:prstGeom>
        </p:spPr>
      </p:pic>
      <p:pic>
        <p:nvPicPr>
          <p:cNvPr id="4" name="Содержимое 3" descr="b9ec486e85881d904e47858a176e7f20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2355726"/>
            <a:ext cx="3993192" cy="2787774"/>
          </a:xfrm>
        </p:spPr>
      </p:pic>
      <p:pic>
        <p:nvPicPr>
          <p:cNvPr id="5" name="Рисунок 4" descr="img_6239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95486"/>
            <a:ext cx="3185542" cy="2292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 descr="kisspng-treasure-map-world-map-pirate-map-5ac7013d8a07f8.540146591522991421565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0"/>
            <a:ext cx="8676456" cy="5205874"/>
          </a:xfrm>
        </p:spPr>
      </p:pic>
      <p:sp>
        <p:nvSpPr>
          <p:cNvPr id="8" name="Прямоугольник 7"/>
          <p:cNvSpPr/>
          <p:nvPr/>
        </p:nvSpPr>
        <p:spPr>
          <a:xfrm rot="2579050">
            <a:off x="5991890" y="1103091"/>
            <a:ext cx="32455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коррупция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900"/>
            <a:ext cx="8686800" cy="6286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ahnschrift SemiBold SemiConden" pitchFamily="34" charset="0"/>
              </a:rPr>
              <a:t>Пословицы</a:t>
            </a:r>
            <a:endParaRPr lang="ru-RU" sz="4800" dirty="0">
              <a:latin typeface="Bahnschrift SemiBold SemiConden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63638"/>
            <a:ext cx="8686800" cy="29964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Пословица</a:t>
            </a:r>
            <a:r>
              <a:rPr lang="ru-RU" dirty="0" smtClean="0"/>
              <a:t> – </a:t>
            </a:r>
            <a:r>
              <a:rPr lang="ru-RU" b="1" dirty="0" smtClean="0"/>
              <a:t>это</a:t>
            </a:r>
            <a:r>
              <a:rPr lang="ru-RU" dirty="0" smtClean="0"/>
              <a:t> краткое и мудрое </a:t>
            </a:r>
            <a:r>
              <a:rPr lang="ru-RU" dirty="0" smtClean="0"/>
              <a:t>изречение имеющее поучительный смысл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Ребус- это</a:t>
            </a:r>
            <a:r>
              <a:rPr lang="ru-RU" dirty="0" smtClean="0"/>
              <a:t> занимательная головоломка, шифровка одного или нескольких слов с помощью иллюстраций, букв, цифр и символов.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142900"/>
            <a:ext cx="8686800" cy="6286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ahnschrift SemiBold SemiConden" pitchFamily="34" charset="0"/>
              </a:rPr>
              <a:t>ребусы</a:t>
            </a:r>
            <a:endParaRPr lang="ru-RU" sz="4800" dirty="0">
              <a:latin typeface="Bahnschrift SemiBold SemiConden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Сказки - это </a:t>
            </a:r>
            <a:r>
              <a:rPr lang="ru-RU" dirty="0" smtClean="0"/>
              <a:t>короткие истории, в стихах или прозе, рассказывающие о волшебных приключениях, героических подвигах или бытовых делах. 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4800" y="142900"/>
            <a:ext cx="8686800" cy="62865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Bahnschrift SemiBold SemiConden" pitchFamily="34" charset="0"/>
                <a:ea typeface="+mj-ea"/>
                <a:cs typeface="+mj-cs"/>
              </a:rPr>
              <a:t>сказки</a:t>
            </a:r>
            <a:endParaRPr kumimoji="0" lang="ru-RU" sz="4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Bahnschrift SemiBold SemiConde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llustrators.ru/uploads/illustration/image/668192/main_66819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458"/>
            <a:ext cx="9144000" cy="516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eti-skazki.ru/wp-content/uploads/2021/01/bobovoe-zerny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10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1407</TotalTime>
  <Words>38</Words>
  <Application>Microsoft Office PowerPoint</Application>
  <PresentationFormat>Экран (16:9)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Пословицы</vt:lpstr>
      <vt:lpstr>ребусы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79213</dc:creator>
  <cp:lastModifiedBy>79213</cp:lastModifiedBy>
  <cp:revision>192</cp:revision>
  <dcterms:created xsi:type="dcterms:W3CDTF">2021-11-07T09:03:01Z</dcterms:created>
  <dcterms:modified xsi:type="dcterms:W3CDTF">2021-11-08T08:41:11Z</dcterms:modified>
</cp:coreProperties>
</file>