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1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565" y="-168"/>
      </p:cViewPr>
      <p:guideLst>
        <p:guide orient="horz" pos="2160"/>
        <p:guide pos="2880"/>
      </p:guideLst>
    </p:cSldViewPr>
  </p:slideViewPr>
  <p:notesTextViewPr>
    <p:cViewPr>
      <p:scale>
        <a:sx n="66" d="100"/>
        <a:sy n="66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B7FAC7-D087-4B96-A41C-525D02680A06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141D45-528C-423A-80B9-446078875D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73194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141D45-528C-423A-80B9-446078875D3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488" y="785794"/>
            <a:ext cx="6072230" cy="2232248"/>
          </a:xfrm>
        </p:spPr>
        <p:txBody>
          <a:bodyPr>
            <a:normAutofit/>
          </a:bodyPr>
          <a:lstStyle/>
          <a:p>
            <a:pPr algn="ctr"/>
            <a:r>
              <a:rPr lang="ru-RU" sz="5400" i="1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«Фоновая музыка в детском саду»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71714" y="4357694"/>
            <a:ext cx="6872286" cy="928694"/>
          </a:xfrm>
        </p:spPr>
        <p:txBody>
          <a:bodyPr>
            <a:noAutofit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Подготовила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Молчевская Елена Юрьевна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музыкальный руководитель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best_coolwallpapersorg-10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9" name="TextBox 8"/>
          <p:cNvSpPr txBox="1"/>
          <p:nvPr/>
        </p:nvSpPr>
        <p:spPr>
          <a:xfrm>
            <a:off x="1428728" y="428604"/>
            <a:ext cx="6192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Обоснование значимости.</a:t>
            </a:r>
            <a:endParaRPr lang="ru-RU" sz="3600" b="1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7158" y="1285860"/>
            <a:ext cx="842968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 в детском саду должна сопровождать детей в течение всего дня. Слушая хорошую музыку в хорошем исполнении, дети испытывают состояние наслаждения, восхищения. У них формируются первоначальные ценностные ориентации – способность ценить красоту жизни. </a:t>
            </a:r>
            <a:endParaRPr lang="ru-RU" sz="2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 вариантов использования потенциала музыкального искусства связан с фоновой музыкой – музыкой, звучащей «вторым планом», без установки на осознанное восприятие на занятиях и в свободной деятельности.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est_coolwallpapersorg-10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2051720" y="285728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Социальная значимость</a:t>
            </a:r>
            <a:endParaRPr lang="ru-RU" sz="360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285860"/>
            <a:ext cx="750099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Фоновая музыка помогает решать многие задачи образовательно-воспитательного процесса: 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Создание благоприятного эмоционального фона, устранение нервного напряжения и сохранения здоровья детей.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Развитие воображения в процессе творческой деятельности, повышение творческой активности.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Активизация мыслительной деятельности, повышения качества усвоения знаний.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Переключения внимания во время изучения трудного учебного материала, предупреждение усталости и утомления.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Психологическая и физическая разрядка после учебной нагрузки.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est_coolwallpapersorg-10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1714480" y="178592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714480" y="928670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059832" y="285728"/>
            <a:ext cx="56555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Гипотеза</a:t>
            </a:r>
            <a:endParaRPr lang="ru-RU" b="1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158" y="1357298"/>
            <a:ext cx="74295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Включение фоновой музыки в повседневную жизнь детского сада позволит привить ребенку элементы музыкальной культуры и повысить качество воспитательно-образовательного процесса в ДОУ.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est_coolwallpapersorg-10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-10000"/>
          </a:blip>
          <a:stretch>
            <a:fillRect/>
          </a:stretch>
        </p:blipFill>
        <p:spPr>
          <a:xfrm>
            <a:off x="0" y="0"/>
            <a:ext cx="9143999" cy="6857999"/>
          </a:xfrm>
        </p:spPr>
      </p:pic>
      <p:sp>
        <p:nvSpPr>
          <p:cNvPr id="5" name="TextBox 4"/>
          <p:cNvSpPr txBox="1"/>
          <p:nvPr/>
        </p:nvSpPr>
        <p:spPr>
          <a:xfrm>
            <a:off x="251520" y="285728"/>
            <a:ext cx="799288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Фоновая музыка</a:t>
            </a:r>
          </a:p>
          <a:p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Активная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 активном восприятии педагог намеренно обращает внимание ребёнка на звучание музыки, её образно-эмоциональное содержание, средства выразительности(мелодия, темп, ритм)</a:t>
            </a:r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Пассивная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 пассивном восприятии  музыка вступает фоном к основной деятельности, она звучит не громко, как бы на втором плане.</a:t>
            </a:r>
          </a:p>
          <a:p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est_coolwallpapersorg-10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-10000"/>
          </a:blip>
          <a:stretch>
            <a:fillRect/>
          </a:stretch>
        </p:blipFill>
        <p:spPr>
          <a:xfrm>
            <a:off x="0" y="0"/>
            <a:ext cx="9143999" cy="6857999"/>
          </a:xfrm>
        </p:spPr>
      </p:pic>
      <p:sp>
        <p:nvSpPr>
          <p:cNvPr id="5" name="TextBox 4"/>
          <p:cNvSpPr txBox="1"/>
          <p:nvPr/>
        </p:nvSpPr>
        <p:spPr>
          <a:xfrm>
            <a:off x="0" y="214290"/>
            <a:ext cx="8676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Степень активности восприятия музыки</a:t>
            </a:r>
            <a:endParaRPr lang="ru-RU" sz="360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1714488"/>
            <a:ext cx="721523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Развитие речи: активное и пассивное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Математика: пассивная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Ознакомление с окружающим миром: активное и пассивное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Рисование: активное и пассивное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est_coolwallpapersorg-10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-10000"/>
          </a:blip>
          <a:stretch>
            <a:fillRect/>
          </a:stretch>
        </p:blipFill>
        <p:spPr>
          <a:xfrm>
            <a:off x="0" y="0"/>
            <a:ext cx="9143999" cy="6857999"/>
          </a:xfrm>
        </p:spPr>
      </p:pic>
      <p:sp>
        <p:nvSpPr>
          <p:cNvPr id="5" name="TextBox 4"/>
          <p:cNvSpPr txBox="1"/>
          <p:nvPr/>
        </p:nvSpPr>
        <p:spPr>
          <a:xfrm>
            <a:off x="214282" y="285728"/>
            <a:ext cx="8678198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b="1" dirty="0" smtClean="0"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Звучание музыки в режимные моменты.</a:t>
            </a:r>
          </a:p>
          <a:p>
            <a:pPr>
              <a:buFont typeface="Wingdings" pitchFamily="2" charset="2"/>
              <a:buChar char="§"/>
            </a:pPr>
            <a:endParaRPr lang="ru-RU" sz="3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Приём детей утром</a:t>
            </a:r>
          </a:p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Настрой на занятие</a:t>
            </a:r>
          </a:p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Подготовка ко сну</a:t>
            </a:r>
          </a:p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Подъём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est_coolwallpapersorg-10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-10000"/>
          </a:blip>
          <a:stretch>
            <a:fillRect/>
          </a:stretch>
        </p:blipFill>
        <p:spPr>
          <a:xfrm>
            <a:off x="0" y="0"/>
            <a:ext cx="9143999" cy="6857999"/>
          </a:xfrm>
        </p:spPr>
      </p:pic>
      <p:sp>
        <p:nvSpPr>
          <p:cNvPr id="5" name="TextBox 4"/>
          <p:cNvSpPr txBox="1"/>
          <p:nvPr/>
        </p:nvSpPr>
        <p:spPr>
          <a:xfrm>
            <a:off x="285720" y="0"/>
            <a:ext cx="8246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Примерный репертуар фоновой музыки</a:t>
            </a:r>
            <a:endParaRPr lang="ru-RU" sz="360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18641348"/>
              </p:ext>
            </p:extLst>
          </p:nvPr>
        </p:nvGraphicFramePr>
        <p:xfrm>
          <a:off x="539552" y="1196752"/>
          <a:ext cx="7992888" cy="52229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996444"/>
                <a:gridCol w="3996444"/>
              </a:tblGrid>
              <a:tr h="803562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Функция фоновой музыки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Примерный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репертуар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19355">
                <a:tc>
                  <a:txBody>
                    <a:bodyPr/>
                    <a:lstStyle/>
                    <a:p>
                      <a:r>
                        <a:rPr lang="ru-RU" sz="1600" b="1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Релаксирующая</a:t>
                      </a:r>
                      <a:r>
                        <a:rPr lang="ru-RU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(расслабляющая)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К. Дебюсси. "Облака".</a:t>
                      </a:r>
                    </a:p>
                    <a:p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А.П. Бородин. </a:t>
                      </a:r>
                    </a:p>
                    <a:p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"Ноктюрн" из струнного квартета. К.-В. </a:t>
                      </a:r>
                      <a:r>
                        <a:rPr lang="ru-RU" b="1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Глюк</a:t>
                      </a:r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"Мелодия".</a:t>
                      </a:r>
                    </a:p>
                    <a:p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В.-А. Моцарт. "Реквием".</a:t>
                      </a:r>
                    </a:p>
                    <a:p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К. Сен-Санс. "Карнавал животных".</a:t>
                      </a:r>
                    </a:p>
                    <a:p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Ф. Шуберт. "Вечерняя серенада". И. Брамс. "Вальс № 3«</a:t>
                      </a:r>
                    </a:p>
                    <a:p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Р. Шуман. "Детские сцены", "Грезы".</a:t>
                      </a:r>
                    </a:p>
                    <a:p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Г.-Ф. Гендель. "Музыка на воде". К.-В. </a:t>
                      </a:r>
                      <a:r>
                        <a:rPr lang="ru-RU" b="1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Глюк</a:t>
                      </a:r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Мелодия из оперы "Орфей и </a:t>
                      </a:r>
                      <a:r>
                        <a:rPr lang="ru-RU" b="1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Эвридика</a:t>
                      </a:r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"</a:t>
                      </a:r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est_coolwallpapersorg-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071538" y="2357430"/>
            <a:ext cx="71358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 внимание!</a:t>
            </a:r>
            <a:endParaRPr lang="ru-RU" sz="5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</TotalTime>
  <Words>318</Words>
  <Application>Microsoft Office PowerPoint</Application>
  <PresentationFormat>Экран (4:3)</PresentationFormat>
  <Paragraphs>49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«Фоновая музыка в детском саду»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фоновой музыки</dc:title>
  <dc:creator>Софья</dc:creator>
  <cp:lastModifiedBy>user</cp:lastModifiedBy>
  <cp:revision>15</cp:revision>
  <dcterms:created xsi:type="dcterms:W3CDTF">2017-10-22T13:17:04Z</dcterms:created>
  <dcterms:modified xsi:type="dcterms:W3CDTF">2022-02-07T12:32:09Z</dcterms:modified>
</cp:coreProperties>
</file>