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64" r:id="rId2"/>
    <p:sldId id="276" r:id="rId3"/>
    <p:sldId id="256" r:id="rId4"/>
    <p:sldId id="263" r:id="rId5"/>
    <p:sldId id="262" r:id="rId6"/>
    <p:sldId id="261" r:id="rId7"/>
    <p:sldId id="260" r:id="rId8"/>
    <p:sldId id="259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CA1C9-8E29-42DA-8A6C-FA8E4E94EBD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6132F-8D38-4506-A7FB-9917FF5D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132F-8D38-4506-A7FB-9917FF5D6DF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239000" cy="1728192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</a:rPr>
              <a:t>Мастер-класс</a:t>
            </a:r>
            <a:br>
              <a:rPr lang="ru-RU" sz="6000" b="1" i="1" dirty="0" smtClean="0">
                <a:solidFill>
                  <a:srgbClr val="002060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</a:rPr>
              <a:t>«Мой рыжий друг»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1031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31032" y="1484784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Он оформлял книги Маршака и </a:t>
            </a:r>
            <a:r>
              <a:rPr lang="ru-RU" sz="2400" dirty="0" err="1" smtClean="0">
                <a:solidFill>
                  <a:srgbClr val="002060"/>
                </a:solidFill>
              </a:rPr>
              <a:t>Барто</a:t>
            </a:r>
            <a:r>
              <a:rPr lang="ru-RU" sz="2400" dirty="0" smtClean="0">
                <a:solidFill>
                  <a:srgbClr val="002060"/>
                </a:solidFill>
              </a:rPr>
              <a:t>, Чуковского и Волкова, Михалкова и Носова. На протяжении полувека его иллюстрации появлялись в журналах «Весёлые картинки», «</a:t>
            </a:r>
            <a:r>
              <a:rPr lang="ru-RU" sz="2400" dirty="0" err="1" smtClean="0">
                <a:solidFill>
                  <a:srgbClr val="002060"/>
                </a:solidFill>
              </a:rPr>
              <a:t>Мурзилка</a:t>
            </a:r>
            <a:r>
              <a:rPr lang="ru-RU" sz="2400" dirty="0" smtClean="0">
                <a:solidFill>
                  <a:srgbClr val="002060"/>
                </a:solidFill>
              </a:rPr>
              <a:t>». На его рисунках, полных солнечного света, юмора и радости, выросло не одно поколение читателей. Одна из самых любимых тем художника изображение котов.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4514" name="Picture 2" descr="https://u.livelib.ru/selection/706201/1200x630/056f/V_gostyah_u_Viktora_Chizhikova.jpg"/>
          <p:cNvPicPr>
            <a:picLocks noChangeAspect="1" noChangeArrowheads="1"/>
          </p:cNvPicPr>
          <p:nvPr/>
        </p:nvPicPr>
        <p:blipFill>
          <a:blip r:embed="rId3" cstate="print"/>
          <a:srcRect l="15424" t="38177" r="2800" b="22119"/>
          <a:stretch>
            <a:fillRect/>
          </a:stretch>
        </p:blipFill>
        <p:spPr bwMode="auto">
          <a:xfrm>
            <a:off x="1691680" y="4221088"/>
            <a:ext cx="73448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14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3040" y="155679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Чудесные иллюстрации нарисовал Виктор Чижиков к книге Андрея Усачёва «Планета кошек». Художник придал своим героям – животным черты, свойственные людям.</a:t>
            </a:r>
            <a:endParaRPr lang="ru-RU" sz="2400" dirty="0"/>
          </a:p>
        </p:txBody>
      </p:sp>
      <p:pic>
        <p:nvPicPr>
          <p:cNvPr id="63494" name="Picture 6" descr="https://i.pinimg.com/originals/b1/61/fe/b161fef4446dfe94ac28064380006e2e.jpg"/>
          <p:cNvPicPr>
            <a:picLocks noChangeAspect="1" noChangeArrowheads="1"/>
          </p:cNvPicPr>
          <p:nvPr/>
        </p:nvPicPr>
        <p:blipFill>
          <a:blip r:embed="rId3" cstate="print"/>
          <a:srcRect l="8970" t="1721" r="8059" b="3614"/>
          <a:stretch>
            <a:fillRect/>
          </a:stretch>
        </p:blipFill>
        <p:spPr bwMode="auto">
          <a:xfrm>
            <a:off x="2267744" y="3140968"/>
            <a:ext cx="2077758" cy="3088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6" name="Picture 8" descr="https://img-fotki.yandex.ru/get/5638/311695.287/0_81d7c_b4a18853_XL.jpg"/>
          <p:cNvPicPr>
            <a:picLocks noChangeAspect="1" noChangeArrowheads="1"/>
          </p:cNvPicPr>
          <p:nvPr/>
        </p:nvPicPr>
        <p:blipFill>
          <a:blip r:embed="rId4" cstate="print"/>
          <a:srcRect l="10080" t="14175" r="4241" b="19676"/>
          <a:stretch>
            <a:fillRect/>
          </a:stretch>
        </p:blipFill>
        <p:spPr bwMode="auto">
          <a:xfrm>
            <a:off x="4954672" y="3140968"/>
            <a:ext cx="307782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59832" y="1502688"/>
            <a:ext cx="5832648" cy="535531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Есть где-то кошачья планета.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Там кошки, как люди живут: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Читают в постели газеты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кофе со сливками пьют.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 них есть квартиры и дачи,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Машины и прочий комфорт.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Они обожают рыбачить,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возят детей на курорт.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Летают в заморские страны.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Находят алмазы с кулак.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Сажают на клумбах тюльпаны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И даже разводят собак.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Роскошная жизнь на планете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 кошек, котов и котят!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Но странные жители эти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Всё время о чем-то грустят…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Как много игрушек хороших!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Как много пластинок и книг!..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Вот нет только кошек у кошек.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Ах, как же нам грустно без них.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(Андрей Усачёв)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2466" name="Picture 2" descr="https://forum.ngs.ru/preview/forum/upload_files/d3720f68844ad637b901e712c76cf7b7_1878808257_129388850677_800p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72816"/>
            <a:ext cx="2952328" cy="3163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48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1412776"/>
            <a:ext cx="489654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Практическая часть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Мы начинаем рисовать пушистую кошечку.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Прикладываем трафарет фигуры кошки на середину альбомного листа.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Обмакиваем сухую губку в желтую краску и печатающими движениями заполняем цветом силуэт. Начинаем с головы, затем туловище, хвостик.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05064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62880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005064"/>
            <a:ext cx="2996181" cy="2247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44208" y="4941168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Получилось пятно – фигура котёнка.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1025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9024" y="1484784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Оранжевым цветом маленьким веничком рисуем по контуру фигуры небольшие штрихи по направлению роста шерсти котенка.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Выделяем мордочку, лапки, грудку и щечки.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Рисуем полоски на хвостике, боках и голове котенка.</a:t>
            </a:r>
          </a:p>
          <a:p>
            <a:endParaRPr lang="ru-RU" dirty="0"/>
          </a:p>
        </p:txBody>
      </p: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19" name="Picture 3" descr="https://sun9-48.userapi.com/impg/evQYfn2D-m4GTvFadRfvSyNP9NeXiOVXS7DF4w/pRWzuiD2Nms.jpg?size=1280x960&amp;quality=96&amp;sign=59146bb59d5c74e1608d8052ac440771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068960"/>
            <a:ext cx="2772816" cy="2079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1" name="Picture 5" descr="https://sun9-26.userapi.com/impg/ynnUR92noLc5nVpfvpuuSWmAGKBTwdJK7zvRdA/Knkkbmminmw.jpg?size=1280x960&amp;quality=96&amp;sign=3db3904cad2a0aa8f241d1b0f1eef032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996952"/>
            <a:ext cx="268829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92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412776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Кисточкой рисуем глаза, нос и рот котенка, подрисовываем усы и брови.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Самостоятельно можно нарисовать фон. Можно изобразить котенка на летней лужайке. Также веничком нарисуем траву, кисточкой - цветы, губкой - облака.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Рисунок готов!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7586" name="Picture 2" descr="https://sun9-44.userapi.com/impg/zprYGoR77qJWmEuU5rC-t3mKgfkFqQ9kAHSICA/kkAg8d76Vbk.jpg?size=1280x960&amp;quality=96&amp;sign=ca53d9cdb168c850360c43fc971a844e&amp;type=album"/>
          <p:cNvPicPr>
            <a:picLocks noChangeAspect="1" noChangeArrowheads="1"/>
          </p:cNvPicPr>
          <p:nvPr/>
        </p:nvPicPr>
        <p:blipFill>
          <a:blip r:embed="rId3" cstate="print"/>
          <a:srcRect l="16580" t="3158" r="25388"/>
          <a:stretch>
            <a:fillRect/>
          </a:stretch>
        </p:blipFill>
        <p:spPr bwMode="auto">
          <a:xfrm>
            <a:off x="5076056" y="1700808"/>
            <a:ext cx="3528392" cy="441606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</p:spTree>
  </p:cSld>
  <p:clrMapOvr>
    <a:masterClrMapping/>
  </p:clrMapOvr>
  <p:transition advTm="1042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Рисунки воспитанников творческого объединения «Фантазеры»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5538" name="Picture 2" descr="https://sun9-78.userapi.com/impg/kfb28I6_Emoskqy5ppHhh4toJoHBUS6alcL0rg/IpMBrrw_SWE.jpg?size=1280x960&amp;quality=96&amp;sign=72f45dbe237ff21d56f78a37796f7af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412776"/>
            <a:ext cx="6552728" cy="4914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40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8075240" cy="38164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Назначение мастер-класса: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Данный мастер-класс будет полезен воспитателям, педагогам дополнительного образования, педагогам группы продленного дня при обучении детей нетрадиционным техникам рисования. Так же им могут воспользоваться родители, самостоятельно занимающиеся со своими детьми.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Работы детей можно использовать для выставки творческих работ, украшения комнаты, подарка.</a:t>
            </a:r>
          </a:p>
          <a:p>
            <a:endParaRPr lang="ru-RU" dirty="0"/>
          </a:p>
        </p:txBody>
      </p:sp>
    </p:spTree>
  </p:cSld>
  <p:clrMapOvr>
    <a:masterClrMapping/>
  </p:clrMapOvr>
  <p:transition advTm="996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55776" y="1844824"/>
            <a:ext cx="55091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Материал: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бумага А4 (цветная или белая)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трафарет котенка (можно взять любой из интернета)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гуашь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кисточки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губка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веничек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баночка с водой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палитра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996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11088" y="260648"/>
            <a:ext cx="2343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Шаблоны котят: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30" name="Picture 6" descr="https://heaclub.ru/tim/3739b0e824afa2a38545683ea0e9d0e9/prostoi-shablon-trafaret-dlya-detei---ideya-f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72816"/>
            <a:ext cx="3250704" cy="325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s://i.pinimg.com/736x/09/39/28/0939284f2ae46946449b2d239cf4e864--halloween-pumpkin-stencils-halloween-pumpki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72816"/>
            <a:ext cx="3286125" cy="3286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003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700808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Живут на земле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Существа неземной красоты.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Я думаю, вы догадались,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Что это – ко….. (ты).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Наш мастер-класс мы посвятим этим милым, очаровательным, грациозным и загадочным животным. Нарисуем хвостатого пушистого друга. А изобразить его пушистым нам помогут необычные предметы для рисования - это маленький веничек и поролоновая губка.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4" name="Picture 6" descr="https://filapp1.imgsmail.ru/pic?url=https%3A%2F%2Fwallbox.ru%2Fwallpapers%2Fmain2%2F201646%2F1479301947582c5b3b92eac2.81019144.jpg&amp;sig=c8c6bedf912c7181bc90ece3866eea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68760"/>
            <a:ext cx="322595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86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34076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Человек приручил кошку около 4 000 лет назад.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И наблюдая за домашней кошкой, обнаружил много примет: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кошка умывается – к гостям, а прячет нос – к холоду.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6" name="Picture 4" descr="https://i.pinimg.com/236x/bf/d4/92/bfd492166e04f6e71d5dbacd3623aa02.jpg?nii=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780928"/>
            <a:ext cx="2247900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s://sliferu.ru/wp-content/uploads/2016/03/pochemu-koshki-mnogo-spyat-01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284984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46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41277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Есть художники, у которых звери и птицы – главные герои рисунков и картин. Таких художников называют анималисты.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Слово «анималист» происходит от латинского слова «</a:t>
            </a:r>
            <a:r>
              <a:rPr lang="ru-RU" sz="2400" dirty="0" err="1" smtClean="0">
                <a:solidFill>
                  <a:srgbClr val="002060"/>
                </a:solidFill>
              </a:rPr>
              <a:t>animal</a:t>
            </a:r>
            <a:r>
              <a:rPr lang="ru-RU" sz="2400" dirty="0" smtClean="0">
                <a:solidFill>
                  <a:srgbClr val="002060"/>
                </a:solidFill>
              </a:rPr>
              <a:t>», что означает «животное». Но рисовать животных не просто. Анималисту приходится наблюдать и изучать повадки животных, их характер. Художник начинает свою работу с выполнения набросков, эскизов и зарисовок с натуры живых зверей, птиц, рыб.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101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pic>
        <p:nvPicPr>
          <p:cNvPr id="3" name="Picture 4" descr="https://img.labirint.ru/rcimg/efb0de00c51a92dcf9a2fb6c205e0702/1920x1080/comments_pic/0836/02labs9sl1220509007.jpg?1220509051"/>
          <p:cNvPicPr>
            <a:picLocks noChangeAspect="1" noChangeArrowheads="1"/>
          </p:cNvPicPr>
          <p:nvPr/>
        </p:nvPicPr>
        <p:blipFill>
          <a:blip r:embed="rId3" cstate="print"/>
          <a:srcRect r="48395"/>
          <a:stretch>
            <a:fillRect/>
          </a:stretch>
        </p:blipFill>
        <p:spPr bwMode="auto">
          <a:xfrm>
            <a:off x="2793992" y="3645024"/>
            <a:ext cx="2066040" cy="2592288"/>
          </a:xfrm>
          <a:prstGeom prst="rect">
            <a:avLst/>
          </a:prstGeom>
          <a:noFill/>
        </p:spPr>
      </p:pic>
      <p:pic>
        <p:nvPicPr>
          <p:cNvPr id="5124" name="Picture 4" descr="https://img.labirint.ru/rcimg/e9817aa7db92e308b69851e7a7f191db/1920x1080/comments_pic/0924/05lab7a1m1244822151.jpg?1244822144"/>
          <p:cNvPicPr>
            <a:picLocks noChangeAspect="1" noChangeArrowheads="1"/>
          </p:cNvPicPr>
          <p:nvPr/>
        </p:nvPicPr>
        <p:blipFill>
          <a:blip r:embed="rId4" cstate="print"/>
          <a:srcRect r="48832"/>
          <a:stretch>
            <a:fillRect/>
          </a:stretch>
        </p:blipFill>
        <p:spPr bwMode="auto">
          <a:xfrm>
            <a:off x="5004048" y="3645024"/>
            <a:ext cx="1872208" cy="2602404"/>
          </a:xfrm>
          <a:prstGeom prst="rect">
            <a:avLst/>
          </a:prstGeom>
          <a:noFill/>
        </p:spPr>
      </p:pic>
      <p:pic>
        <p:nvPicPr>
          <p:cNvPr id="5126" name="Picture 6" descr="https://www.digiseller.ru/preview/94998/p1_203252207550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645024"/>
            <a:ext cx="1911812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Художники–анималисты стараются не только добиться внешнего сходства, но и отразить в рисунках характер, присущий изображаемому зверю или птице, передать индивидуальность животного.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1003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0-tub-ru.yandex.net/i?id=6cccc47eeb120be1b1c433240b2599fc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55679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Один из таких художников, народный художник России Виктор Чижиков - автор олимпийского медвежонка Мишки, талисмана XXII летних олимпийских игр, которые проходили в Москве в 1980 году.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148" name="Picture 4" descr="https://yelaket.am/resized/1280x720/1595260537453.jpg"/>
          <p:cNvPicPr>
            <a:picLocks noChangeAspect="1" noChangeArrowheads="1"/>
          </p:cNvPicPr>
          <p:nvPr/>
        </p:nvPicPr>
        <p:blipFill>
          <a:blip r:embed="rId3" cstate="print"/>
          <a:srcRect l="49554" t="-2381"/>
          <a:stretch>
            <a:fillRect/>
          </a:stretch>
        </p:blipFill>
        <p:spPr bwMode="auto">
          <a:xfrm>
            <a:off x="5436096" y="3284984"/>
            <a:ext cx="2315977" cy="264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s://s74794.cdn.ngenix.net/m/6e5a/11d0/f508/4296/8a41/f618/736b/e4f1/1200_1200_max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356992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87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423</Words>
  <Application>Microsoft Office PowerPoint</Application>
  <PresentationFormat>Экран (4:3)</PresentationFormat>
  <Paragraphs>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Мастер-класс «Мой рыжий друг»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«Киска Мурка»</dc:title>
  <dc:creator>home</dc:creator>
  <cp:lastModifiedBy>Пользователь Windows</cp:lastModifiedBy>
  <cp:revision>17</cp:revision>
  <dcterms:created xsi:type="dcterms:W3CDTF">2022-02-07T12:30:29Z</dcterms:created>
  <dcterms:modified xsi:type="dcterms:W3CDTF">2022-02-07T14:46:04Z</dcterms:modified>
</cp:coreProperties>
</file>