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sldIdLst>
    <p:sldId id="258" r:id="rId2"/>
    <p:sldId id="278" r:id="rId3"/>
    <p:sldId id="259" r:id="rId4"/>
    <p:sldId id="263" r:id="rId5"/>
    <p:sldId id="279" r:id="rId6"/>
    <p:sldId id="267" r:id="rId7"/>
    <p:sldId id="266" r:id="rId8"/>
    <p:sldId id="273" r:id="rId9"/>
    <p:sldId id="268" r:id="rId10"/>
    <p:sldId id="270" r:id="rId11"/>
    <p:sldId id="271" r:id="rId12"/>
    <p:sldId id="272" r:id="rId13"/>
    <p:sldId id="274" r:id="rId14"/>
    <p:sldId id="275" r:id="rId15"/>
    <p:sldId id="27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CE392-F2D6-4E33-8787-EA7A138C5A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1E66B-0DC6-40DE-8297-D95E910147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700AD-C1AF-4D82-9CFB-E308707398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C9B1A-CBC3-417E-ABF4-F654CD2B31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AD692-6EC2-49DE-B3C2-294CA2FC26F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0DDE7-A744-4CA8-9F2C-455EF01ABF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CC195-EF26-4070-AAF5-C23FD5CDA6F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973E0-25F2-4942-A83F-918B061FB50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A2829-8470-46AE-A640-8DBAC3D497B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63F1B-BF05-4B6A-9F3B-244F50A0BC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C8E35-2188-49C1-8C51-26D15D2DBF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 dirty="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 dirty="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8363A53-0A13-4060-BA7D-AEC38728AC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0" r:id="rId4"/>
    <p:sldLayoutId id="2147483836" r:id="rId5"/>
    <p:sldLayoutId id="2147483831" r:id="rId6"/>
    <p:sldLayoutId id="2147483837" r:id="rId7"/>
    <p:sldLayoutId id="2147483838" r:id="rId8"/>
    <p:sldLayoutId id="2147483839" r:id="rId9"/>
    <p:sldLayoutId id="2147483832" r:id="rId10"/>
    <p:sldLayoutId id="214748384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52400"/>
            <a:ext cx="7543800" cy="1600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Мастер-класс</a:t>
            </a:r>
            <a:br>
              <a:rPr lang="ru-RU" dirty="0" smtClean="0"/>
            </a:br>
            <a:r>
              <a:rPr lang="ru-RU" dirty="0" smtClean="0"/>
              <a:t>«Волшебный фоамиран»</a:t>
            </a:r>
          </a:p>
        </p:txBody>
      </p:sp>
      <p:pic>
        <p:nvPicPr>
          <p:cNvPr id="10243" name="Picture 4" descr="E:\1 ВОСПИТАТЕЛЬ ГОДА\мастер класс\IMG_20200122_1550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52600" y="1828800"/>
            <a:ext cx="5638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E:\1 ВОСПИТАТЕЛЬ ГОДА\мастер класс\фото\20200122_1119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533400"/>
            <a:ext cx="4114800" cy="584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 descr="E:\1 ВОСПИТАТЕЛЬ ГОДА\мастер класс\фото\20200122_1132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05400" y="712788"/>
            <a:ext cx="3621088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E:\1 ВОСПИТАТЕЛЬ ГОДА\мастер класс\фото\20200122_1153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685800"/>
            <a:ext cx="3429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 descr="E:\1 ВОСПИТАТЕЛЬ ГОДА\мастер класс\фото\20200122_1155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652463"/>
            <a:ext cx="39243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E:\1 ВОСПИТАТЕЛЬ ГОДА\мастер класс\фото\IMG_20200122_1201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228600"/>
            <a:ext cx="44735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 descr="E:\1 ВОСПИТАТЕЛЬ ГОДА\мастер класс\фото\20200122_1308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86200" y="2590800"/>
            <a:ext cx="5105400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E:\1 ВОСПИТАТЕЛЬ ГОДА\мастер класс\фото\IMG_20200122_1059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10200" y="1828800"/>
            <a:ext cx="3429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E:\1 ВОСПИТАТЕЛЬ ГОДА\мастер класс\пасха\20190424_1644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152400"/>
            <a:ext cx="49530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E:\1 ВОСПИТАТЕЛЬ ГОДА\мастер класс\фото\20200122_1305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2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" descr="E:\1 ВОСПИТАТЕЛЬ ГОДА\мастер класс\IMG_20200122_1550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304800"/>
            <a:ext cx="4343400" cy="458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60914" y="5334000"/>
            <a:ext cx="6172200" cy="1222375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/>
              <a:t>Спасибо за внимание!</a:t>
            </a:r>
            <a:endParaRPr lang="ru-RU" sz="4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81000" y="304800"/>
            <a:ext cx="8458200" cy="5943600"/>
          </a:xfrm>
        </p:spPr>
        <p:txBody>
          <a:bodyPr/>
          <a:lstStyle/>
          <a:p>
            <a:pPr>
              <a:defRPr/>
            </a:pPr>
            <a:r>
              <a:rPr lang="ru-RU" sz="2400" b="1" u="sng" cap="none" dirty="0" smtClean="0">
                <a:latin typeface="Arial" pitchFamily="34" charset="0"/>
                <a:cs typeface="Arial" pitchFamily="34" charset="0"/>
              </a:rPr>
              <a:t>Цель:</a:t>
            </a:r>
            <a:r>
              <a:rPr lang="ru-RU" sz="2400" cap="none" dirty="0" smtClean="0">
                <a:latin typeface="Arial" pitchFamily="34" charset="0"/>
                <a:cs typeface="Arial" pitchFamily="34" charset="0"/>
              </a:rPr>
              <a:t> Ознакомление  педагогов с опытом своей работы по развитию художественно-творческих способностей дошкольников в процессе продуктивной деятельности.</a:t>
            </a:r>
            <a:br>
              <a:rPr lang="ru-RU" sz="2400" cap="none" dirty="0" smtClean="0">
                <a:latin typeface="Arial" pitchFamily="34" charset="0"/>
                <a:cs typeface="Arial" pitchFamily="34" charset="0"/>
              </a:rPr>
            </a:br>
            <a:r>
              <a:rPr lang="ru-RU" sz="2400" u="sng" cap="none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u="sng" cap="none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u="sng" cap="none" dirty="0" smtClean="0">
                <a:latin typeface="Arial" pitchFamily="34" charset="0"/>
                <a:cs typeface="Arial" pitchFamily="34" charset="0"/>
              </a:rPr>
              <a:t>Задачи:</a:t>
            </a:r>
            <a:r>
              <a:rPr lang="ru-RU" sz="2400" u="sng" cap="none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u="sng" cap="none" dirty="0" smtClean="0">
                <a:latin typeface="Arial" pitchFamily="34" charset="0"/>
                <a:cs typeface="Arial" pitchFamily="34" charset="0"/>
              </a:rPr>
            </a:br>
            <a:r>
              <a:rPr lang="ru-RU" sz="2400" cap="none" dirty="0" smtClean="0">
                <a:latin typeface="Arial" pitchFamily="34" charset="0"/>
                <a:cs typeface="Arial" pitchFamily="34" charset="0"/>
              </a:rPr>
              <a:t>1. Создать атмосферу открытости, доброжелательности, сотворчества в общении.</a:t>
            </a:r>
            <a:br>
              <a:rPr lang="ru-RU" sz="2400" cap="none" dirty="0" smtClean="0">
                <a:latin typeface="Arial" pitchFamily="34" charset="0"/>
                <a:cs typeface="Arial" pitchFamily="34" charset="0"/>
              </a:rPr>
            </a:br>
            <a:r>
              <a:rPr lang="ru-RU" sz="2400" cap="none" dirty="0" smtClean="0">
                <a:latin typeface="Arial" pitchFamily="34" charset="0"/>
                <a:cs typeface="Arial" pitchFamily="34" charset="0"/>
              </a:rPr>
              <a:t>2.Показать способы, методические приемы по организации творческой деятельности с материалом «фоамиран».</a:t>
            </a:r>
            <a:br>
              <a:rPr lang="ru-RU" sz="2400" cap="none" dirty="0" smtClean="0">
                <a:latin typeface="Arial" pitchFamily="34" charset="0"/>
                <a:cs typeface="Arial" pitchFamily="34" charset="0"/>
              </a:rPr>
            </a:br>
            <a:r>
              <a:rPr lang="ru-RU" sz="2400" cap="none" dirty="0" smtClean="0">
                <a:latin typeface="Arial" pitchFamily="34" charset="0"/>
                <a:cs typeface="Arial" pitchFamily="34" charset="0"/>
              </a:rPr>
              <a:t>3. Повысить профессиональную компетентность педагогов в развитии творческих способностей дошкольников</a:t>
            </a:r>
            <a:endParaRPr lang="ru-RU" sz="2400" u="sng" cap="none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5105400" y="381000"/>
            <a:ext cx="4038600" cy="6096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800" smtClean="0"/>
              <a:t>Листы фоамирана легки и неприхотливы в хранении, работать с ними легко, а готовые изделия не боятся перепадов температур, влаги, грязи и сжатия. Пластичная замша легка и нежна, обладает приятной палитрой пастельных оттенков, среди которых найдутся различные цвета. </a:t>
            </a:r>
          </a:p>
        </p:txBody>
      </p:sp>
      <p:pic>
        <p:nvPicPr>
          <p:cNvPr id="12291" name="Picture 4" descr="large_3b731172-8417-11e7-80cb-00155d01780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609600"/>
            <a:ext cx="4572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E:\1 ВОСПИТАТЕЛЬ ГОДА\мастер класс\фото\IMG_20200120_1710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76800" y="76200"/>
            <a:ext cx="417036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6" descr="E:\1 ВОСПИТАТЕЛЬ ГОДА\мастер класс\фото\IMG_20200120_1711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76200"/>
            <a:ext cx="3733800" cy="287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7" descr="E:\1 ВОСПИТАТЕЛЬ ГОДА\мастер класс\фото\IMG_20200120_17115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8750" y="3276600"/>
            <a:ext cx="4038600" cy="349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8" descr="E:\1 ВОСПИТАТЕЛЬ ГОДА\мастер класс\фото\IMG_20200120_17121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8200" y="3276600"/>
            <a:ext cx="4217988" cy="349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G:\1 ВОСПИТАТЕЛЬ ГОДА\мастер класс\IMG_20200122_1556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152400"/>
            <a:ext cx="379095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5" descr="G:\1 ВОСПИТАТЕЛЬ ГОДА\мастер класс\IMG_20200122_1657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838200"/>
            <a:ext cx="4648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E:\1 ВОСПИТАТЕЛЬ ГОДА\мастер класс\фото\20200122_1006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228600"/>
            <a:ext cx="4876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 descr="E:\1 ВОСПИТАТЕЛЬ ГОДА\мастер класс\фото\20200122_1008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0" y="3048000"/>
            <a:ext cx="5159375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 descr="E:\1 ВОСПИТАТЕЛЬ ГОДА\мастер класс\фото\20200122_1002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914400"/>
            <a:ext cx="4572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4" descr="E:\1 ВОСПИТАТЕЛЬ ГОДА\мастер класс\фото\20200122_1032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05400" y="533400"/>
            <a:ext cx="3794125" cy="557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E:\1 ВОСПИТАТЕЛЬ ГОДА\мастер класс\фото\IMG_20200122_1028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76200"/>
            <a:ext cx="4114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 descr="E:\1 ВОСПИТАТЕЛЬ ГОДА\мастер класс\фото\20200122_1050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00600" y="1066800"/>
            <a:ext cx="4038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E:\1 ВОСПИТАТЕЛЬ ГОДА\мастер класс\фото\20200122_1109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457200"/>
            <a:ext cx="381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2" descr="E:\1 ВОСПИТАТЕЛЬ ГОДА\мастер класс\фото\20200122_1104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76800" y="152400"/>
            <a:ext cx="41910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149</TotalTime>
  <Words>68</Words>
  <Application>Microsoft Office PowerPoint</Application>
  <PresentationFormat>Экран (4:3)</PresentationFormat>
  <Paragraphs>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Franklin Gothic Medium</vt:lpstr>
      <vt:lpstr>Franklin Gothic Book</vt:lpstr>
      <vt:lpstr>Wingdings 2</vt:lpstr>
      <vt:lpstr>Calibri</vt:lpstr>
      <vt:lpstr>Трек</vt:lpstr>
      <vt:lpstr>Мастер-класс «Волшебный фоамиран»</vt:lpstr>
      <vt:lpstr>Цель: Ознакомление  педагогов с опытом своей работы по развитию художественно-творческих способностей дошкольников в процессе продуктивной деятельности.  Задачи: 1. Создать атмосферу открытости, доброжелательности, сотворчества в общении. 2.Показать способы, методические приемы по организации творческой деятельности с материалом «фоамиран». 3. Повысить профессиональную компетентность педагогов в развитии творческих способностей дошкольников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Эндрю</cp:lastModifiedBy>
  <cp:revision>16</cp:revision>
  <cp:lastPrinted>1601-01-01T00:00:00Z</cp:lastPrinted>
  <dcterms:created xsi:type="dcterms:W3CDTF">2019-12-09T07:08:29Z</dcterms:created>
  <dcterms:modified xsi:type="dcterms:W3CDTF">2022-02-07T18:55:25Z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