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3C757-E431-45E0-81E3-2FB3ED95170E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281AB-6CFE-4F67-8C90-7A2158216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101042" cy="28146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Мастер –класс для детей подготовительной группы по </a:t>
            </a:r>
            <a:r>
              <a:rPr lang="ru-RU" sz="2800" dirty="0" err="1" smtClean="0">
                <a:solidFill>
                  <a:srgbClr val="002060"/>
                </a:solidFill>
              </a:rPr>
              <a:t>пластилинографии</a:t>
            </a:r>
            <a:r>
              <a:rPr lang="ru-RU" sz="2800" dirty="0" smtClean="0">
                <a:solidFill>
                  <a:srgbClr val="002060"/>
                </a:solidFill>
              </a:rPr>
              <a:t> на тему: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rgbClr val="C00000"/>
                </a:solidFill>
              </a:rPr>
              <a:t>«9 мая – День Победы».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6944816" cy="22098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«Вечный огонь»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Подготовила:  Воспитатель МДОУ «Детский сад № 218» Александрова И.Н.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2020 г.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329642" cy="192882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rgbClr val="002060"/>
                </a:solidFill>
              </a:rPr>
              <a:t/>
            </a:r>
            <a:br>
              <a:rPr lang="ru-RU" sz="2700" i="1" dirty="0" smtClean="0">
                <a:solidFill>
                  <a:srgbClr val="002060"/>
                </a:solidFill>
              </a:rPr>
            </a:br>
            <a:r>
              <a:rPr lang="ru-RU" sz="2700" i="1" dirty="0" smtClean="0">
                <a:solidFill>
                  <a:srgbClr val="002060"/>
                </a:solidFill>
              </a:rPr>
              <a:t/>
            </a:r>
            <a:br>
              <a:rPr lang="ru-RU" sz="2700" i="1" dirty="0" smtClean="0">
                <a:solidFill>
                  <a:srgbClr val="002060"/>
                </a:solidFill>
              </a:rPr>
            </a:br>
            <a:r>
              <a:rPr lang="ru-RU" sz="2700" i="1" u="sng" dirty="0" smtClean="0">
                <a:solidFill>
                  <a:srgbClr val="002060"/>
                </a:solidFill>
              </a:rPr>
              <a:t>Цель: 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Воспитывать у подрастающего поколения чувство любви к Родине, гордость за свою страну, уважение к ее героям, гордость за них.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 </a:t>
            </a:r>
            <a:br>
              <a:rPr lang="ru-RU" sz="27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7"/>
            <a:ext cx="8258204" cy="3071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/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Вечный </a:t>
            </a:r>
            <a:r>
              <a:rPr lang="ru-RU" i="1" dirty="0">
                <a:solidFill>
                  <a:srgbClr val="C00000"/>
                </a:solidFill>
              </a:rPr>
              <a:t>огонь </a:t>
            </a:r>
            <a:r>
              <a:rPr lang="ru-RU" i="1" dirty="0">
                <a:solidFill>
                  <a:srgbClr val="002060"/>
                </a:solidFill>
              </a:rPr>
              <a:t>– символ памяти павшим,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Свет негасимый любви и добра.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Новую жизнь воле даришь угасшей,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Вглубь проникая частичкой тепла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54032"/>
          </a:xfrm>
        </p:spPr>
        <p:txBody>
          <a:bodyPr>
            <a:noAutofit/>
          </a:bodyPr>
          <a:lstStyle/>
          <a:p>
            <a:r>
              <a:rPr lang="ru-RU" sz="2400" i="1" u="sng" dirty="0" smtClean="0">
                <a:solidFill>
                  <a:srgbClr val="002060"/>
                </a:solidFill>
              </a:rPr>
              <a:t>Для работы потребуется:</a:t>
            </a:r>
            <a:br>
              <a:rPr lang="ru-RU" sz="2400" i="1" u="sng" dirty="0" smtClean="0">
                <a:solidFill>
                  <a:srgbClr val="002060"/>
                </a:solidFill>
              </a:rPr>
            </a:br>
            <a:endParaRPr lang="ru-RU" sz="2400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/>
          <a:lstStyle/>
          <a:p>
            <a:pPr>
              <a:buNone/>
            </a:pPr>
            <a:r>
              <a:rPr lang="ru-RU" sz="2000" dirty="0" err="1" smtClean="0">
                <a:solidFill>
                  <a:srgbClr val="002060"/>
                </a:solidFill>
              </a:rPr>
              <a:t>Голубой</a:t>
            </a:r>
            <a:r>
              <a:rPr lang="ru-RU" sz="2000" dirty="0" smtClean="0">
                <a:solidFill>
                  <a:srgbClr val="002060"/>
                </a:solidFill>
              </a:rPr>
              <a:t> лист бумаги, пластилин, доска для лепки, стек, шаблон звезды и шаблон огня, ножницы, клей ПВА, простой карандаш.</a:t>
            </a:r>
          </a:p>
          <a:p>
            <a:endParaRPr lang="ru-RU" dirty="0"/>
          </a:p>
        </p:txBody>
      </p:sp>
      <p:pic>
        <p:nvPicPr>
          <p:cNvPr id="4" name="Рисунок 3" descr="C:\Users\Admin\Desktop\мастер\IMG_2996.JPG"/>
          <p:cNvPicPr/>
          <p:nvPr/>
        </p:nvPicPr>
        <p:blipFill>
          <a:blip r:embed="rId2" cstate="print"/>
          <a:srcRect t="16889" b="10873"/>
          <a:stretch>
            <a:fillRect/>
          </a:stretch>
        </p:blipFill>
        <p:spPr bwMode="auto">
          <a:xfrm rot="5400000">
            <a:off x="2640864" y="1216732"/>
            <a:ext cx="3505080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428628"/>
          </a:xfrm>
        </p:spPr>
        <p:txBody>
          <a:bodyPr>
            <a:normAutofit fontScale="90000"/>
          </a:bodyPr>
          <a:lstStyle/>
          <a:p>
            <a:r>
              <a:rPr lang="ru-RU" sz="2800" i="1" u="sng" dirty="0" smtClean="0">
                <a:solidFill>
                  <a:srgbClr val="002060"/>
                </a:solidFill>
              </a:rPr>
              <a:t>Порядок работы: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628652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Вырезать шаблоны ;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Наметить карандашом грани звезды.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Нарезаем пластилин (красного, серого, серебристого цвета)на мелкие кусочки и лепим </a:t>
            </a:r>
            <a:r>
              <a:rPr lang="ru-RU" sz="2000" dirty="0" err="1" smtClean="0">
                <a:solidFill>
                  <a:srgbClr val="002060"/>
                </a:solidFill>
              </a:rPr>
              <a:t>шарики.Облепливаем</a:t>
            </a:r>
            <a:r>
              <a:rPr lang="ru-RU" sz="2000" dirty="0" smtClean="0">
                <a:solidFill>
                  <a:srgbClr val="002060"/>
                </a:solidFill>
              </a:rPr>
              <a:t> звезду шариками. Можно пластилин расположить по граням звезды, а остальную площадь закрасить фломастером или карандашом </a:t>
            </a:r>
            <a:r>
              <a:rPr lang="ru-RU" sz="2000" dirty="0" err="1" smtClean="0">
                <a:solidFill>
                  <a:srgbClr val="002060"/>
                </a:solidFill>
              </a:rPr>
              <a:t>анологичного</a:t>
            </a:r>
            <a:r>
              <a:rPr lang="ru-RU" sz="2000" dirty="0" smtClean="0">
                <a:solidFill>
                  <a:srgbClr val="002060"/>
                </a:solidFill>
              </a:rPr>
              <a:t> цвета.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На шаблоне огня наметить простым карандашом линии различных цветов. Из желтого , красного и оранжевого пластилина лепим тонкие жгутики. Заполняем ими шаблон огня: начиная с красного, располагая их так, чтобы один слой заходил на другой.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Admin\Desktop\мастер\IMG_2997.JPG"/>
          <p:cNvPicPr/>
          <p:nvPr/>
        </p:nvPicPr>
        <p:blipFill>
          <a:blip r:embed="rId2" cstate="print"/>
          <a:srcRect l="15564" t="7127" r="20540"/>
          <a:stretch>
            <a:fillRect/>
          </a:stretch>
        </p:blipFill>
        <p:spPr bwMode="auto">
          <a:xfrm rot="5400000">
            <a:off x="3214678" y="3500440"/>
            <a:ext cx="278608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29697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5. Приклеиваем детали на фоновый лист бумаги,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6. Для салюта готовим элементы, используя те же приемы. Шарики прижимаем к листу крышечкой от фломастера.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7.Внизу под звездой располагаем цветы (я предлагаю гвоздики), лепестки формируем пластмассовой вилочкой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" name="Рисунок 7" descr="C:\Users\Admin\Desktop\мастер\IMG_3001.JPG"/>
          <p:cNvPicPr/>
          <p:nvPr/>
        </p:nvPicPr>
        <p:blipFill>
          <a:blip r:embed="rId2" cstate="print"/>
          <a:srcRect l="4382" r="6958" b="4536"/>
          <a:stretch>
            <a:fillRect/>
          </a:stretch>
        </p:blipFill>
        <p:spPr bwMode="auto">
          <a:xfrm rot="5400000">
            <a:off x="4822032" y="2393152"/>
            <a:ext cx="37147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 descr="C:\Users\Admin\Desktop\мастер\IMG_2999.JPG"/>
          <p:cNvPicPr>
            <a:picLocks noGrp="1"/>
          </p:cNvPicPr>
          <p:nvPr>
            <p:ph idx="1"/>
          </p:nvPr>
        </p:nvPicPr>
        <p:blipFill>
          <a:blip r:embed="rId3" cstate="print"/>
          <a:srcRect r="20378"/>
          <a:stretch>
            <a:fillRect/>
          </a:stretch>
        </p:blipFill>
        <p:spPr bwMode="auto">
          <a:xfrm rot="5400000">
            <a:off x="575570" y="2139018"/>
            <a:ext cx="3643341" cy="365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511156"/>
          </a:xfrm>
        </p:spPr>
        <p:txBody>
          <a:bodyPr>
            <a:normAutofit fontScale="90000"/>
          </a:bodyPr>
          <a:lstStyle/>
          <a:p>
            <a:r>
              <a:rPr lang="ru-RU" sz="2800" i="1" u="sng" dirty="0" smtClean="0">
                <a:solidFill>
                  <a:srgbClr val="002060"/>
                </a:solidFill>
              </a:rPr>
              <a:t>Работа готова: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dmin\Desktop\мастер\IMG_29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199" t="11996" r="10934" b="10663"/>
          <a:stretch>
            <a:fillRect/>
          </a:stretch>
        </p:blipFill>
        <p:spPr bwMode="auto">
          <a:xfrm rot="5400000">
            <a:off x="1618860" y="1595794"/>
            <a:ext cx="5400000" cy="37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071811"/>
            <a:ext cx="8329642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    Спасибо за внимание!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172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Мастер –класс для детей подготовительной группы по пластилинографии на тему:  «9 мая – День Победы».</vt:lpstr>
      <vt:lpstr>  Цель:  Воспитывать у подрастающего поколения чувство любви к Родине, гордость за свою страну, уважение к ее героям, гордость за них.   </vt:lpstr>
      <vt:lpstr>Для работы потребуется: </vt:lpstr>
      <vt:lpstr>Порядок работы:</vt:lpstr>
      <vt:lpstr>5. Приклеиваем детали на фоновый лист бумаги, 6. Для салюта готовим элементы, используя те же приемы. Шарики прижимаем к листу крышечкой от фломастера. 7.Внизу под звездой располагаем цветы (я предлагаю гвоздики), лепестки формируем пластмассовой вилочкой.</vt:lpstr>
      <vt:lpstr>Работа готова: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для детей подготовительной группы по лепке на тему:  «9 мая – День Победы».</dc:title>
  <dc:creator>Admin</dc:creator>
  <cp:lastModifiedBy>Нинуля Чудо</cp:lastModifiedBy>
  <cp:revision>16</cp:revision>
  <dcterms:created xsi:type="dcterms:W3CDTF">2020-04-30T12:51:17Z</dcterms:created>
  <dcterms:modified xsi:type="dcterms:W3CDTF">2022-01-30T10:36:33Z</dcterms:modified>
</cp:coreProperties>
</file>