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E6CF49A6-0E11-4967-9018-59D36A245970}">
          <p14:sldIdLst>
            <p14:sldId id="256"/>
            <p14:sldId id="257"/>
            <p14:sldId id="258"/>
            <p14:sldId id="25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11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0ED09-676A-44A4-AAB5-B494E6F1FB16}" type="datetimeFigureOut">
              <a:rPr lang="ru-RU" smtClean="0"/>
              <a:t>08.05.2017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D0733-6680-407F-97DC-D725C0ADA0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1072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0ED09-676A-44A4-AAB5-B494E6F1FB16}" type="datetimeFigureOut">
              <a:rPr lang="ru-RU" smtClean="0"/>
              <a:t>08.05.2017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D0733-6680-407F-97DC-D725C0ADA0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549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0ED09-676A-44A4-AAB5-B494E6F1FB16}" type="datetimeFigureOut">
              <a:rPr lang="ru-RU" smtClean="0"/>
              <a:t>08.05.2017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D0733-6680-407F-97DC-D725C0ADA0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586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0ED09-676A-44A4-AAB5-B494E6F1FB16}" type="datetimeFigureOut">
              <a:rPr lang="ru-RU" smtClean="0"/>
              <a:t>08.05.2017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D0733-6680-407F-97DC-D725C0ADA0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929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0ED09-676A-44A4-AAB5-B494E6F1FB16}" type="datetimeFigureOut">
              <a:rPr lang="ru-RU" smtClean="0"/>
              <a:t>08.05.2017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D0733-6680-407F-97DC-D725C0ADA0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333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0ED09-676A-44A4-AAB5-B494E6F1FB16}" type="datetimeFigureOut">
              <a:rPr lang="ru-RU" smtClean="0"/>
              <a:t>08.05.2017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D0733-6680-407F-97DC-D725C0ADA0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490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0ED09-676A-44A4-AAB5-B494E6F1FB16}" type="datetimeFigureOut">
              <a:rPr lang="ru-RU" smtClean="0"/>
              <a:t>08.05.2017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D0733-6680-407F-97DC-D725C0ADA0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17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0ED09-676A-44A4-AAB5-B494E6F1FB16}" type="datetimeFigureOut">
              <a:rPr lang="ru-RU" smtClean="0"/>
              <a:t>08.05.2017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D0733-6680-407F-97DC-D725C0ADA0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357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0ED09-676A-44A4-AAB5-B494E6F1FB16}" type="datetimeFigureOut">
              <a:rPr lang="ru-RU" smtClean="0"/>
              <a:t>08.05.2017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D0733-6680-407F-97DC-D725C0ADA0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70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0ED09-676A-44A4-AAB5-B494E6F1FB16}" type="datetimeFigureOut">
              <a:rPr lang="ru-RU" smtClean="0"/>
              <a:t>08.05.2017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D0733-6680-407F-97DC-D725C0ADA0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403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0ED09-676A-44A4-AAB5-B494E6F1FB16}" type="datetimeFigureOut">
              <a:rPr lang="ru-RU" smtClean="0"/>
              <a:t>08.05.2017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D0733-6680-407F-97DC-D725C0ADA0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357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50ED09-676A-44A4-AAB5-B494E6F1FB16}" type="datetimeFigureOut">
              <a:rPr lang="ru-RU" smtClean="0"/>
              <a:t>08.05.2017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7D0733-6680-407F-97DC-D725C0ADA0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380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8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3.jpg"/><Relationship Id="rId7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g"/><Relationship Id="rId5" Type="http://schemas.openxmlformats.org/officeDocument/2006/relationships/image" Target="../media/image15.jpeg"/><Relationship Id="rId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Электронная </a:t>
            </a:r>
            <a:r>
              <a:rPr lang="ru-RU" sz="4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«Одежда».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990163"/>
            <a:ext cx="9144000" cy="1655762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Рогозина Анна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212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ятно 2 2"/>
          <p:cNvSpPr/>
          <p:nvPr/>
        </p:nvSpPr>
        <p:spPr>
          <a:xfrm>
            <a:off x="7566902" y="5088576"/>
            <a:ext cx="2885702" cy="1496291"/>
          </a:xfrm>
          <a:prstGeom prst="irregularSeal2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ДАЛЕЕ</a:t>
            </a:r>
            <a:endParaRPr lang="ru-RU" sz="2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2856" y="604470"/>
            <a:ext cx="2510337" cy="251033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3588" y="833333"/>
            <a:ext cx="1718538" cy="24758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9622" y="1007113"/>
            <a:ext cx="1706788" cy="245893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4438" y="2981696"/>
            <a:ext cx="1518866" cy="151886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7962" y="3265714"/>
            <a:ext cx="1940690" cy="129144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3636" y="2860619"/>
            <a:ext cx="2408067" cy="240806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604160" y="281305"/>
            <a:ext cx="7925485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ru-RU" sz="3600" b="1" dirty="0" smtClean="0">
                <a:ln/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Уберите </a:t>
            </a:r>
            <a:r>
              <a:rPr lang="ru-RU" sz="3600" b="1" dirty="0">
                <a:ln/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верхнюю одежду в шкаф</a:t>
            </a:r>
            <a:r>
              <a:rPr lang="ru-RU" sz="3600" b="1" dirty="0" smtClean="0">
                <a:ln/>
                <a:solidFill>
                  <a:schemeClr val="accent4"/>
                </a:solidFill>
              </a:rPr>
              <a:t>.</a:t>
            </a:r>
            <a:endParaRPr lang="ru-RU" sz="3600" b="1" dirty="0">
              <a:ln/>
              <a:solidFill>
                <a:schemeClr val="accent4"/>
              </a:solidFill>
            </a:endParaRPr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11016342" y="6338124"/>
            <a:ext cx="711200" cy="44268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987" y="1785567"/>
            <a:ext cx="3789713" cy="5052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514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091 -0.00856 L -0.24753 0.30556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31" y="15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3.33333E-6 L -0.36888 0.31297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451" y="156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4.07407E-6 L -0.45365 0.28912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682" y="14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ятно 2 2"/>
          <p:cNvSpPr/>
          <p:nvPr/>
        </p:nvSpPr>
        <p:spPr>
          <a:xfrm>
            <a:off x="7566902" y="5088576"/>
            <a:ext cx="2885702" cy="1496291"/>
          </a:xfrm>
          <a:prstGeom prst="irregularSeal2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ДАЛЕЕ</a:t>
            </a:r>
            <a:endParaRPr lang="ru-RU" sz="2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3601" y="1125013"/>
            <a:ext cx="1377553" cy="137755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8F8FA"/>
              </a:clrFrom>
              <a:clrTo>
                <a:srgbClr val="F8F8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714" y="1085391"/>
            <a:ext cx="1724382" cy="17243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6639" y="3240638"/>
            <a:ext cx="1134515" cy="127365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714" y="3096624"/>
            <a:ext cx="1664219" cy="141766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8855" y="3040308"/>
            <a:ext cx="1761126" cy="176112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611797" y="273556"/>
            <a:ext cx="7972439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ru-RU" sz="4000" b="1" dirty="0" smtClean="0">
                <a:ln/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Уберите головные уборы</a:t>
            </a:r>
            <a:r>
              <a:rPr lang="ru-RU" sz="4000" b="1" dirty="0">
                <a:ln/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шкаф</a:t>
            </a:r>
            <a:r>
              <a:rPr lang="ru-RU" sz="4000" b="1" dirty="0" smtClean="0">
                <a:ln/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000" b="1" dirty="0">
              <a:ln/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11016342" y="6338124"/>
            <a:ext cx="711200" cy="44268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482" y="1947582"/>
            <a:ext cx="3789713" cy="5052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508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1.85185E-6 L -0.25547 0.33009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73" y="165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22222E-6 L -0.39974 0.31366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987" y="156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2.22222E-6 L -0.17226 0.02106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20" y="10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ятно 2 2"/>
          <p:cNvSpPr/>
          <p:nvPr/>
        </p:nvSpPr>
        <p:spPr>
          <a:xfrm>
            <a:off x="7566902" y="5088576"/>
            <a:ext cx="2885702" cy="1496291"/>
          </a:xfrm>
          <a:prstGeom prst="irregularSeal2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ДАЛЕЕ</a:t>
            </a:r>
            <a:endParaRPr lang="ru-RU" sz="2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677" y="1382111"/>
            <a:ext cx="2416283" cy="241628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6577" y="803561"/>
            <a:ext cx="2363176" cy="34120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1765" y="3933021"/>
            <a:ext cx="1838847" cy="183884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9F7F8"/>
              </a:clrFrom>
              <a:clrTo>
                <a:srgbClr val="F9F7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148" y="3798394"/>
            <a:ext cx="1976608" cy="197660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2624" y="1160695"/>
            <a:ext cx="2188527" cy="218852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428" y="1689158"/>
            <a:ext cx="3789713" cy="505295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0743" y="3299391"/>
            <a:ext cx="1832484" cy="183248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536976" y="190208"/>
            <a:ext cx="7915628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Уберите спортивную одежду в шкаф.</a:t>
            </a:r>
            <a:endParaRPr lang="ru-RU" sz="3600" b="1" dirty="0">
              <a:ln/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0209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2.22222E-6 L -0.28985 0.21991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92" y="109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2.22222E-6 L -0.45951 0.25787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982" y="128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59259E-6 L -0.26875 -0.04722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38" y="-23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31</Words>
  <Application>Microsoft Office PowerPoint</Application>
  <PresentationFormat>Широкоэкранный</PresentationFormat>
  <Paragraphs>8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Тема Office</vt:lpstr>
      <vt:lpstr>Электронная дидактическая игра «Одежда».</vt:lpstr>
      <vt:lpstr>Презентация PowerPoint</vt:lpstr>
      <vt:lpstr>Презентация PowerPoint</vt:lpstr>
      <vt:lpstr>Презентация PowerPoint</vt:lpstr>
    </vt:vector>
  </TitlesOfParts>
  <Company>*KDFX Team*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Deafult User</dc:creator>
  <cp:lastModifiedBy>Deafult User</cp:lastModifiedBy>
  <cp:revision>14</cp:revision>
  <dcterms:created xsi:type="dcterms:W3CDTF">2017-05-07T12:48:52Z</dcterms:created>
  <dcterms:modified xsi:type="dcterms:W3CDTF">2017-05-08T11:08:17Z</dcterms:modified>
</cp:coreProperties>
</file>