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2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4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8B11B2-CCE5-4927-9150-80CD5BC3F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6618" y="387928"/>
            <a:ext cx="9725890" cy="1759528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</a:t>
            </a:r>
            <a:br>
              <a:rPr lang="ru-RU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комбинированной направленности №1» </a:t>
            </a:r>
            <a:br>
              <a:rPr lang="ru-RU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Сосновоборска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06A51D5-E1A5-4ACE-8FEC-AD19C987FF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7856" y="2715491"/>
            <a:ext cx="10481830" cy="284018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- пространственная среда</a:t>
            </a:r>
          </a:p>
          <a:p>
            <a:pPr algn="ctr"/>
            <a:r>
              <a:rPr lang="ru-RU" sz="40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«Цыплята»</a:t>
            </a:r>
          </a:p>
        </p:txBody>
      </p:sp>
    </p:spTree>
    <p:extLst>
      <p:ext uri="{BB962C8B-B14F-4D97-AF65-F5344CB8AC3E}">
        <p14:creationId xmlns:p14="http://schemas.microsoft.com/office/powerpoint/2010/main" val="4049416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FD275D-F8BB-4A0E-BB2A-4AF106FA4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зоны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FB970B30-71D4-4ADF-AF42-410A3DDDDA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2130" y="1847706"/>
            <a:ext cx="4722282" cy="354171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8424D32-1F4C-4B52-B0D7-81ECA3EE7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4763" y="2820873"/>
            <a:ext cx="4558145" cy="341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913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5ED4D0-E206-4105-8529-7BE509FC8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уединения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1C58BF9-1452-44A7-83A1-BC65A5E8C3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1239" y="1889269"/>
            <a:ext cx="3752688" cy="448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957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70FB8F-C6EC-4564-94BE-52EA03A1F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спальня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C6DE6AA-869D-4D06-BEF1-47F9173725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5926" y="1977334"/>
            <a:ext cx="4530437" cy="426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563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C93C01-A654-4A7E-84BA-26DA64D48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330646"/>
            <a:ext cx="9905998" cy="111022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Приемная группы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9B9C87F-273A-420E-848A-4488C7C495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4684" y="2285531"/>
            <a:ext cx="5001491" cy="375111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1BE0892-990C-413E-B4AA-28FC8BCEAA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155" y="1333969"/>
            <a:ext cx="3895039" cy="5193385"/>
          </a:xfrm>
          <a:prstGeom prst="rect">
            <a:avLst/>
          </a:prstGeom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id="{3253C7AB-8047-433A-B42B-EB02EC4EE2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1403698"/>
            <a:ext cx="2656284" cy="354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579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694B637-5B6A-45E2-A675-423C60E4A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591849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C1AFCE-52A0-404B-B385-AD439E822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457200"/>
            <a:ext cx="9905999" cy="163988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«Цыплята»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CA15852-D94C-464D-881A-677591FB51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9126" y="1889270"/>
            <a:ext cx="7315201" cy="397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011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CD845C-249C-45D8-8F87-4CE42D45E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театрализованной</a:t>
            </a:r>
            <a:br>
              <a:rPr lang="ru-RU" sz="4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F3A2F821-B53B-4E7C-9258-2F98067EA9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9922" y="2097088"/>
            <a:ext cx="5019235" cy="354171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2FE71E-4E38-418B-9697-0F97F7B5E5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9606" y="3299792"/>
            <a:ext cx="5019235" cy="318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810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C5DF43-4A15-4337-8C25-425F32576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познавательного развития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8ADE46A-F134-4A80-952F-5CDFAC1431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8669" y="2071312"/>
            <a:ext cx="6259440" cy="397613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FA82DE9-1BB1-4C8E-8272-A75C25285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7148" y="1579419"/>
            <a:ext cx="2100263" cy="4959927"/>
          </a:xfrm>
          <a:prstGeom prst="rect">
            <a:avLst/>
          </a:prstGeom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3EB0BA50-8DF1-484D-A080-27D3441C28FD}"/>
              </a:ext>
            </a:extLst>
          </p:cNvPr>
          <p:cNvSpPr/>
          <p:nvPr/>
        </p:nvSpPr>
        <p:spPr>
          <a:xfrm>
            <a:off x="969817" y="2071312"/>
            <a:ext cx="2563092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Природный уголок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A23877-75E3-46B8-82D1-6B02C9BAFEDB}"/>
              </a:ext>
            </a:extLst>
          </p:cNvPr>
          <p:cNvSpPr/>
          <p:nvPr/>
        </p:nvSpPr>
        <p:spPr>
          <a:xfrm>
            <a:off x="7539398" y="2833312"/>
            <a:ext cx="1847056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Патриотический уголок</a:t>
            </a:r>
          </a:p>
        </p:txBody>
      </p:sp>
    </p:spTree>
    <p:extLst>
      <p:ext uri="{BB962C8B-B14F-4D97-AF65-F5344CB8AC3E}">
        <p14:creationId xmlns:p14="http://schemas.microsoft.com/office/powerpoint/2010/main" val="283623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3B6DA9-ECE5-4943-B521-16F2C2750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центр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5F8DDE7-297E-4683-B76D-4A5B4F3A05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6654" y="2401888"/>
            <a:ext cx="4738255" cy="354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186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8FF7FF-EE86-4DAD-9019-475334A4D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речевого развития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7B8310B-4339-4EFC-93DF-442120FF3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412" y="2800879"/>
            <a:ext cx="5462489" cy="392006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3F12D01-06E7-4AF6-AA50-BD13CBE0A2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233" y="1778433"/>
            <a:ext cx="57150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651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69EC65-DF64-46BB-9930-E499A62B8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10260878" cy="147857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физического развития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5DD456D-3517-41A0-BA4D-005A9233F9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71453" y="2097088"/>
            <a:ext cx="5888183" cy="397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819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A0B5A3-008A-4F0C-8EDA-F8B3B37ED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243068"/>
            <a:ext cx="9905998" cy="128093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безопасности  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B6BD369-713D-4CAA-83BA-3E8B5F2F8B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9390" y="1792288"/>
            <a:ext cx="2656284" cy="354171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F4C2388-56E0-46AC-8E71-EFCA05C32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5972" y="3563144"/>
            <a:ext cx="5974755" cy="305178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FF11A5A-37EE-414C-BF2A-45899E2DE4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1341" y="1279670"/>
            <a:ext cx="3685960" cy="482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248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38476E-5882-41ED-A52C-28117EADE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дидактических игр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32A9963-2506-412D-81E1-281F930E58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0867" y="2549534"/>
            <a:ext cx="5936544" cy="334831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D887DAF-D5F6-452A-A2A4-57B89AD82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413" y="1833644"/>
            <a:ext cx="3849848" cy="449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536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97</TotalTime>
  <Words>66</Words>
  <Application>Microsoft Office PowerPoint</Application>
  <PresentationFormat>Широкоэкранный</PresentationFormat>
  <Paragraphs>18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Times New Roman</vt:lpstr>
      <vt:lpstr>Tw Cen MT</vt:lpstr>
      <vt:lpstr>Контур</vt:lpstr>
      <vt:lpstr>Муниципальное автономное дошкольное образовательное учреждение «Детский сад комбинированной направленности №1»  города Сосновоборска</vt:lpstr>
      <vt:lpstr>Группа «Цыплята»</vt:lpstr>
      <vt:lpstr>Центр театрализованной деятельности</vt:lpstr>
      <vt:lpstr>Центр познавательного развития</vt:lpstr>
      <vt:lpstr>Музыкальный центр</vt:lpstr>
      <vt:lpstr>Центр речевого развития </vt:lpstr>
      <vt:lpstr>Центр физического развития</vt:lpstr>
      <vt:lpstr>Центр безопасности  </vt:lpstr>
      <vt:lpstr>Центр дидактических игр</vt:lpstr>
      <vt:lpstr>Игровые зоны</vt:lpstr>
      <vt:lpstr>Центр уединения</vt:lpstr>
      <vt:lpstr>Наша спальня</vt:lpstr>
      <vt:lpstr>Приемная группы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«Детский сад комбинированной направленности №1»  города Сосновоборска</dc:title>
  <dc:creator>Компоша</dc:creator>
  <cp:lastModifiedBy>Компоша</cp:lastModifiedBy>
  <cp:revision>1</cp:revision>
  <dcterms:created xsi:type="dcterms:W3CDTF">2022-02-02T11:32:07Z</dcterms:created>
  <dcterms:modified xsi:type="dcterms:W3CDTF">2022-02-02T13:10:01Z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1072391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