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4C"/>
    <a:srgbClr val="000066"/>
    <a:srgbClr val="4E03B1"/>
    <a:srgbClr val="383DFA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668EAD-5B50-48F9-92C4-DFE1B70985AE}" type="datetimeFigureOut">
              <a:rPr lang="ru-RU" smtClean="0"/>
              <a:pPr/>
              <a:t>07.02.2022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C9ECC2-D3D8-4352-8AF9-7176344EA3E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87033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9ECC2-D3D8-4352-8AF9-7176344EA3EB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27551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8111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6073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20017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75920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501856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12559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00148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4533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0085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3741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1511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2359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6296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3647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3694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7230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7569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9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6858000"/>
            <a:ext cx="6400800" cy="45719"/>
          </a:xfrm>
        </p:spPr>
        <p:txBody>
          <a:bodyPr>
            <a:normAutofit fontScale="25000" lnSpcReduction="20000"/>
          </a:bodyPr>
          <a:lstStyle/>
          <a:p>
            <a:endParaRPr lang="ru-RU" dirty="0">
              <a:solidFill>
                <a:srgbClr val="000066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07704" y="4293096"/>
            <a:ext cx="561662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Особенности 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Очерка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4000"/>
            <a:lum/>
          </a:blip>
          <a:srcRect/>
          <a:stretch>
            <a:fillRect l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tema357.com/wp-content/uploads/2011/11/%D1%87%D0%B5%D1%80%D0%BD%D0%B8%D0%BB%D1%8C%D0%BD%D0%B8%D1%86%D0%B0-%D0%B8-%D0%BF%D0%B5%D1%80%D0%B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3645024"/>
            <a:ext cx="2880320" cy="2880320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4E03B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такое очерк?</a:t>
            </a:r>
            <a:endParaRPr lang="ru-RU" b="1" i="1" dirty="0">
              <a:solidFill>
                <a:srgbClr val="4E03B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492896"/>
            <a:ext cx="8229600" cy="2985195"/>
          </a:xfrm>
        </p:spPr>
        <p:txBody>
          <a:bodyPr>
            <a:norm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Очерк</a:t>
            </a:r>
            <a:r>
              <a:rPr lang="ru-RU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 – художественно-публицистический жанр, разновидность рассказа, отличающаяся </a:t>
            </a:r>
            <a:r>
              <a:rPr lang="ru-RU" i="1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большей описательностью</a:t>
            </a:r>
            <a:r>
              <a:rPr lang="ru-RU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. В основе очерка лежит непосредственное изучение автором объекта, его основная черта – </a:t>
            </a:r>
            <a:r>
              <a:rPr lang="ru-RU" i="1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писание с натуры. </a:t>
            </a:r>
            <a:r>
              <a:rPr lang="ru-RU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В этом жанре соединяется репортажное (наглядно-образное) и исследовательское (аналитическое) начала.</a:t>
            </a:r>
            <a:endParaRPr lang="ru-RU" i="1" dirty="0">
              <a:solidFill>
                <a:srgbClr val="00004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4E03B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Подготовка к написанию</a:t>
            </a:r>
            <a:endParaRPr lang="ru-RU" b="1" i="1" dirty="0">
              <a:solidFill>
                <a:srgbClr val="4E03B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28800"/>
            <a:ext cx="8892480" cy="4497363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Найти подходящий предмет описания</a:t>
            </a:r>
          </a:p>
          <a:p>
            <a:r>
              <a:rPr lang="ru-RU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Собрать материал</a:t>
            </a:r>
          </a:p>
          <a:p>
            <a:r>
              <a:rPr lang="ru-RU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Проанализировать материал</a:t>
            </a:r>
          </a:p>
          <a:p>
            <a:r>
              <a:rPr lang="ru-RU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Переосмыслить информацию</a:t>
            </a:r>
          </a:p>
          <a:p>
            <a:r>
              <a:rPr lang="ru-RU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Воплотить информацию в очерковую форму</a:t>
            </a:r>
          </a:p>
          <a:p>
            <a:pPr>
              <a:buNone/>
            </a:pPr>
            <a:r>
              <a:rPr lang="ru-RU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          Преобладание в ходе подготовки к очерку того или иного</a:t>
            </a:r>
          </a:p>
          <a:p>
            <a:pPr>
              <a:buNone/>
            </a:pPr>
            <a:r>
              <a:rPr lang="ru-RU" sz="2400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              метода зависит от цели и метода исследования</a:t>
            </a:r>
            <a:endParaRPr lang="ru-RU" sz="2400" dirty="0">
              <a:solidFill>
                <a:srgbClr val="00004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://bzzn.ru/uploads/kartinki/idia%20for%20bis/siluet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908720"/>
            <a:ext cx="2160240" cy="32403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88" name="Picture 4" descr="http://nsportal.ru/sites/default/files/2011/8/sc1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4941168"/>
            <a:ext cx="936104" cy="1386821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6" name="Picture 6" descr="http://myzooplanet.ru/lit/images/home_zooid1/image090.jpg"/>
          <p:cNvPicPr>
            <a:picLocks noChangeAspect="1" noChangeArrowheads="1"/>
          </p:cNvPicPr>
          <p:nvPr/>
        </p:nvPicPr>
        <p:blipFill>
          <a:blip r:embed="rId2" cstate="print"/>
          <a:srcRect l="1889" r="7460"/>
          <a:stretch>
            <a:fillRect/>
          </a:stretch>
        </p:blipFill>
        <p:spPr bwMode="auto">
          <a:xfrm>
            <a:off x="5148064" y="4627189"/>
            <a:ext cx="3456384" cy="21141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4E03B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типы очерков</a:t>
            </a:r>
            <a:endParaRPr lang="ru-RU" b="1" i="1" dirty="0">
              <a:solidFill>
                <a:srgbClr val="4E03B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  В зависимости от темы, целей и методов исследования </a:t>
            </a:r>
            <a:r>
              <a:rPr lang="ru-RU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выделяют  типы очерков.</a:t>
            </a:r>
            <a:endParaRPr lang="ru-RU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ru-RU" sz="32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Портретный</a:t>
            </a:r>
          </a:p>
          <a:p>
            <a:pPr lvl="2"/>
            <a:r>
              <a:rPr lang="ru-RU" sz="32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Проблемный </a:t>
            </a:r>
          </a:p>
          <a:p>
            <a:pPr lvl="2"/>
            <a:r>
              <a:rPr lang="ru-RU" sz="32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Путевой</a:t>
            </a:r>
            <a:endParaRPr lang="ru-RU" sz="3200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http://t3.gstatic.com/images?q=tbn:ANd9GcRK2aWPmsz_AXa2-aNGoaxeLtH9YEeoMQK1qkMm6YLPLff-0UbDH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348333">
            <a:off x="6716930" y="2286212"/>
            <a:ext cx="1924050" cy="22193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4" name="Picture 4" descr="http://t2.gstatic.com/images?q=tbn:ANd9GcRb4oXRVk1rhI_-oikCwcHaXtIZz5MwgZ--0AwZOoDBM8HbENd8Q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9843904">
            <a:off x="4066021" y="2671177"/>
            <a:ext cx="1885950" cy="24193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4E03B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Портретный очерк</a:t>
            </a:r>
            <a:endParaRPr lang="ru-RU" b="1" i="1" dirty="0">
              <a:solidFill>
                <a:srgbClr val="4E03B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40768"/>
            <a:ext cx="8686800" cy="551723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Предмет портретного очерка – </a:t>
            </a:r>
            <a:r>
              <a:rPr lang="ru-RU" i="1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личность</a:t>
            </a:r>
            <a:r>
              <a:rPr lang="ru-RU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i="1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Задача</a:t>
            </a:r>
            <a:r>
              <a:rPr lang="ru-RU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 автора – </a:t>
            </a:r>
            <a:r>
              <a:rPr lang="ru-RU" i="1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дать</a:t>
            </a:r>
            <a:r>
              <a:rPr lang="ru-RU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 аудитории определенное </a:t>
            </a:r>
            <a:r>
              <a:rPr lang="ru-RU" i="1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представление</a:t>
            </a:r>
            <a:r>
              <a:rPr lang="ru-RU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о герое </a:t>
            </a:r>
            <a:r>
              <a:rPr lang="ru-RU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произведения, показать, каким ценностям тот служит ,в чем видит смысл своего существования. В удачном портретном очерке характер героя дается, как правило, в нетривиальной ситуации. </a:t>
            </a:r>
          </a:p>
          <a:p>
            <a:pPr>
              <a:buNone/>
            </a:pPr>
            <a:r>
              <a:rPr lang="ru-RU" i="1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800" i="1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Возможная проблема при написании</a:t>
            </a:r>
            <a:r>
              <a:rPr lang="ru-RU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3">
              <a:buNone/>
            </a:pPr>
            <a:r>
              <a:rPr lang="ru-RU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художественный анализ нравственных качеств героя очерка и его политических, деловых и прочих характеристик могут различаться, вплоть до конфликта. Объективная журналистика в этом случае должна стремиться к достоверности своих выводов, не допустить их искажения.</a:t>
            </a:r>
            <a:endParaRPr lang="ru-RU" sz="2400" dirty="0">
              <a:solidFill>
                <a:srgbClr val="00004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4E03B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Проблемный очерк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8460432" cy="5256584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   Предмет отображения – некая </a:t>
            </a:r>
            <a:r>
              <a:rPr lang="ru-RU" i="1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проблемная ситуация</a:t>
            </a:r>
            <a:r>
              <a:rPr lang="ru-RU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, за ходом развития которой следит очеркист. По своей логической конструкции проблемный очерк сходен со статьей. Отличие его от статьи состоит в том, что в очерке проблемная ситуация не предоставляется в виде обобщенных суждений и выводов, а выступает как преграда, которую герои очерка пытаются преодолеть. Часто эта проблема проявляется через </a:t>
            </a:r>
            <a:r>
              <a:rPr lang="ru-RU" i="1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конфликт</a:t>
            </a:r>
            <a:r>
              <a:rPr lang="ru-RU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, при этом наблюдение за его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    развитием сопровождается 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    переживаниями как со 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    стороны героев очерка,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    так и со стороны автора.</a:t>
            </a:r>
            <a:endParaRPr lang="ru-RU" dirty="0">
              <a:solidFill>
                <a:srgbClr val="00004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http://afisha.bvf.ru/image/event/1110_s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509120"/>
            <a:ext cx="3707904" cy="20764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4E03B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Путевой очерк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924944"/>
            <a:ext cx="8686800" cy="39330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   Путевой очерк является одной из наиболее ранних форм публицистических текстов и представляет собой описание неких событий, происшествий, встреч с разными людьми, с которыми автор сталкивается в ходе </a:t>
            </a:r>
            <a:r>
              <a:rPr lang="ru-RU" i="1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своего путешествия</a:t>
            </a:r>
            <a:r>
              <a:rPr lang="ru-RU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. Из всех очерковых форм именно путевой очерк в наибольшей мере претендует на </a:t>
            </a:r>
            <a:r>
              <a:rPr lang="ru-RU" i="1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авантюрность</a:t>
            </a:r>
            <a:r>
              <a:rPr lang="ru-RU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 сюжета.</a:t>
            </a:r>
          </a:p>
          <a:p>
            <a:pPr>
              <a:buNone/>
            </a:pPr>
            <a:r>
              <a:rPr lang="ru-RU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r>
              <a:rPr lang="ru-RU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   *«Авантюра» в первоначальном значении – «приключение»</a:t>
            </a:r>
          </a:p>
          <a:p>
            <a:pPr>
              <a:buNone/>
            </a:pPr>
            <a:endParaRPr lang="ru-RU" dirty="0">
              <a:solidFill>
                <a:srgbClr val="00004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4E03B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Путевой очерк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2936"/>
            <a:ext cx="8686800" cy="345638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ru-RU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   Путевой очерк </a:t>
            </a:r>
            <a:r>
              <a:rPr lang="ru-RU" i="1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ru-RU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является</a:t>
            </a:r>
            <a:r>
              <a:rPr lang="ru-RU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 простым </a:t>
            </a:r>
            <a:r>
              <a:rPr lang="ru-RU" i="1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перечислением</a:t>
            </a:r>
            <a:r>
              <a:rPr lang="ru-RU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 того, что автор видел в своей поездке, для изложения важно отобрать самое интересное, самое важное. Вне зависимости от целей и содержания, самое важное – </a:t>
            </a:r>
            <a:r>
              <a:rPr lang="ru-RU" i="1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придать</a:t>
            </a:r>
            <a:r>
              <a:rPr lang="ru-RU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 очерку </a:t>
            </a:r>
            <a:r>
              <a:rPr lang="ru-RU" i="1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динамичную форму</a:t>
            </a:r>
            <a:r>
              <a:rPr lang="ru-RU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, позволить читателю стать </a:t>
            </a:r>
          </a:p>
          <a:p>
            <a:pPr>
              <a:spcBef>
                <a:spcPts val="0"/>
              </a:spcBef>
              <a:buNone/>
            </a:pPr>
            <a:r>
              <a:rPr lang="ru-RU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i="1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«соучастником» </a:t>
            </a:r>
          </a:p>
          <a:p>
            <a:pPr>
              <a:spcBef>
                <a:spcPts val="0"/>
              </a:spcBef>
              <a:buNone/>
            </a:pPr>
            <a:r>
              <a:rPr lang="ru-RU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   путешествия автора. </a:t>
            </a:r>
            <a:endParaRPr lang="ru-RU" dirty="0">
              <a:solidFill>
                <a:srgbClr val="00004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http://qogam.kz/files/2012/11/1C2DB1-300x2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4293096"/>
            <a:ext cx="2857500" cy="2019301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4E03B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Пример для подражания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599" y="2276872"/>
            <a:ext cx="6347714" cy="3764491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   Путевой очерк своими произведениями прославили:</a:t>
            </a:r>
          </a:p>
          <a:p>
            <a:r>
              <a:rPr lang="ru-RU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А.С. Пушкин – «Путешествие в Арзрум»</a:t>
            </a:r>
          </a:p>
          <a:p>
            <a:r>
              <a:rPr lang="ru-RU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Н.И. Новиков – «Отрывок путешествия в И***Т***»</a:t>
            </a:r>
          </a:p>
          <a:p>
            <a:r>
              <a:rPr lang="ru-RU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А. Н. Радищев – «Путешествие из Петербурга в Москву»</a:t>
            </a:r>
          </a:p>
          <a:p>
            <a:r>
              <a:rPr lang="ru-RU" dirty="0" smtClean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А.П. Чехов – «Остров Сахалин» и др.</a:t>
            </a:r>
            <a:endParaRPr lang="ru-RU" dirty="0">
              <a:solidFill>
                <a:srgbClr val="00004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380</TotalTime>
  <Words>466</Words>
  <Application>Microsoft Office PowerPoint</Application>
  <PresentationFormat>Экран (4:3)</PresentationFormat>
  <Paragraphs>44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Calibri</vt:lpstr>
      <vt:lpstr>Monotype Corsiva</vt:lpstr>
      <vt:lpstr>Times New Roman</vt:lpstr>
      <vt:lpstr>Trebuchet MS</vt:lpstr>
      <vt:lpstr>Wingdings 3</vt:lpstr>
      <vt:lpstr>Грань</vt:lpstr>
      <vt:lpstr>Презентация PowerPoint</vt:lpstr>
      <vt:lpstr>Что такое очерк?</vt:lpstr>
      <vt:lpstr>Подготовка к написанию</vt:lpstr>
      <vt:lpstr>Основные типы очерков</vt:lpstr>
      <vt:lpstr>Портретный очерк</vt:lpstr>
      <vt:lpstr>Проблемный очерк</vt:lpstr>
      <vt:lpstr>Путевой очерк</vt:lpstr>
      <vt:lpstr>Путевой очерк</vt:lpstr>
      <vt:lpstr>Пример для подражания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Настя</dc:creator>
  <cp:lastModifiedBy>Виктор</cp:lastModifiedBy>
  <cp:revision>21</cp:revision>
  <dcterms:created xsi:type="dcterms:W3CDTF">2013-04-29T15:26:56Z</dcterms:created>
  <dcterms:modified xsi:type="dcterms:W3CDTF">2022-02-07T14:47:51Z</dcterms:modified>
</cp:coreProperties>
</file>