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3FADC3-AB12-4B6E-A09C-A2E8766FA22D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A90903-5FE2-4136-9F6A-A44EA8B8A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571612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«Развитие творческих способностей детей раннего возраста посредством нетрадиционного рисования»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55007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ГБДОУ№ 42</a:t>
            </a:r>
          </a:p>
          <a:p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Приморского района г.Санкт-Петербург</a:t>
            </a:r>
          </a:p>
          <a:p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Илларионова Марина Владимировна</a:t>
            </a:r>
            <a:endParaRPr lang="ru-RU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928670"/>
            <a:ext cx="36474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на тему 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314" name="Picture 2" descr="https://i.pinimg.com/originals/11/60/fc/1160fc91be34aba76c32690a92d161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75826">
            <a:off x="928662" y="3357562"/>
            <a:ext cx="2683038" cy="2357454"/>
          </a:xfrm>
          <a:prstGeom prst="rect">
            <a:avLst/>
          </a:prstGeom>
          <a:noFill/>
        </p:spPr>
      </p:pic>
      <p:pic>
        <p:nvPicPr>
          <p:cNvPr id="7" name="Рисунок 6" descr="https://cdn.cdnparenting.com/articles/2020/06/07145234/33981196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416415">
            <a:off x="4714876" y="2928934"/>
            <a:ext cx="307183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44" y="71414"/>
            <a:ext cx="878687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Развитие детских творческих способностей является одним из самых важных жизненных вопросов современной педагогики.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	Творчество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 — процесс </a:t>
            </a: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, в результате которого создаются качественно новые объекты и духовные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ценности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или итог создания объективно нового.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chemeClr val="accent3">
                  <a:lumMod val="60000"/>
                  <a:lumOff val="40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	Творческие способности – это индивидуальные особенности качества человека, которые определяют успешность выполнения им творческой деятельности различного рода.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	Практически все дети любят рисовать. Все необычное привлекает внимание детей, поэтому, рисование необычными материалами, позволяет детям ощутить незабываемые положительные эмоции.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	Нетрадиционные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техники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– это толчок к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развитию творчества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, воображения,  проявлению самостоятельности, инициативы, выражения индивидуальности. Это способ создания нового, оригинального произведения искусства, в котором гармонирует все: и цвет, и линия, и сюжет. Это огромная возможность для детей думать, пробовать, искать, экспериментировать.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357166"/>
            <a:ext cx="8286808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Изобразительная деятельность с применением нетрадиционных материалов и техник способствует развитию у ребёнка: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Мелкой моторики рук и тактильного восприятия;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 Творческих способностей, воображения и полёта фантазии;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000" i="1" dirty="0" smtClean="0">
              <a:solidFill>
                <a:schemeClr val="accent3">
                  <a:lumMod val="60000"/>
                  <a:lumOff val="40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Пространственной ориентировки на листе бумаги, глазомера и зрительного восприятия;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Внимания и усидчивости;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Мышления;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Изобразительных навыков и умений, наблюдательности, эстетического восприятия, эмоциональной отзывчивости.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928670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«Рисование пальчиком»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Краска наносится пальцами, ребёнок опускает пальчик в пальчиковую краску (гуашь) и наносит кончиками пальчиков точки, проводит пальчиками линии. После работы пальчики вытираются салфеткой и  смываются водой.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6" name="Рисунок 5" descr="https://sun9-52.userapi.com/impf/u-dGG5uVm-k3_DvZ_zCVnGEO_CsP1odgHcnM6Q/svej5p_U_tk.jpg?size=672x1408&amp;quality=96&amp;sign=c1128fb4afef1fd9e401bdec5839200d&amp;type=albu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286124"/>
            <a:ext cx="292895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un9-21.userapi.com/impf/3e1mtyd_v5-kUMOmOOA-FWLyCNAqozQLw9-K5Q/lyI_ZkR18U4.jpg?size=672x1408&amp;quality=96&amp;sign=fe5baf297905cfa215d2d1bca8e11354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286124"/>
            <a:ext cx="2857520" cy="300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Нетрадиционные техники рисования с детьми раннего возраста:</a:t>
            </a: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85728"/>
            <a:ext cx="84296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«Рисование ладошкой»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Ребёнок опускает свою ладошку в плоскую розетку с пальчиковыми красками (гуашью) и делает отпечаток на бумаге. После работы руки вытираются салфеткой и смываются.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http://www.dvorec37.ru/images/stories/gallery/9a20/JjOL5x0EFF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14620"/>
            <a:ext cx="378621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cdn.cdnparenting.com/articles/2020/06/07145234/33981196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286124"/>
            <a:ext cx="397034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«Оттиск печатками»</a:t>
            </a:r>
            <a:r>
              <a:rPr lang="ru-RU" sz="24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just"/>
            <a:r>
              <a:rPr lang="ru-RU" sz="24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Для этого изображение вырезается из картофеля, ластика, плотного поролона, либо используются пробки разного диаметра, листочки растений. Ребёнок прижимает печатку к штемпельной подушке с краской и наносит оттиск на бумагу.</a:t>
            </a:r>
            <a:endParaRPr lang="ru-RU" sz="2400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 descr="https://309316.selcdn.ru/shantaram/gallery/82/65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496"/>
            <a:ext cx="4000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lh4.googleusercontent.com/zOHvJYnnh0z8n3psbnqYQbNZK0CGz6u_a_7jKWnuOxL6h3mD-gfFpxu7Q7Nq8ZvToMjV8NszukOfakBj1KddWbFhpsSfg45loz-xioA1356IH4Xn21gvo64XiHU3yGKWfwwZ0tAYQn6vJ9RQG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57496"/>
            <a:ext cx="378621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214290"/>
            <a:ext cx="81439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«Рисование методом тычка»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Ребёнок опускает в гуашь кисть и ударяет ею по бумаге, держа вертикально. При работе кисть в воду не опускается. Таким образом, заполняется весь контур или шаблон. Получается имитация фактурности пушистой или колючей поверхности.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19459" name="Picture 3" descr="http://sad7elochka.ru/wp-content/uploads/2012/09/32%D1%86%D0%B2%D0%B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676" y="2714620"/>
            <a:ext cx="2446000" cy="3000396"/>
          </a:xfrm>
          <a:prstGeom prst="rect">
            <a:avLst/>
          </a:prstGeom>
          <a:noFill/>
        </p:spPr>
      </p:pic>
      <p:pic>
        <p:nvPicPr>
          <p:cNvPr id="19461" name="Picture 5" descr="https://xn--80ajjine0d.xn--p1ai/sites/default/files/works/konkurs/eijetx7q6z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14620"/>
            <a:ext cx="4000528" cy="3071834"/>
          </a:xfrm>
          <a:prstGeom prst="rect">
            <a:avLst/>
          </a:prstGeom>
          <a:noFill/>
        </p:spPr>
      </p:pic>
      <p:pic>
        <p:nvPicPr>
          <p:cNvPr id="19463" name="Picture 7" descr="https://ds05.infourok.ru/uploads/ex/0aef/0009ceee-faf482b7/img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1" y="-3290887"/>
            <a:ext cx="4857785" cy="2605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357166"/>
            <a:ext cx="80010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«Рисование ватными палочками»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  Карандашом нанесите рисунок на бумагу. Ребёнок опускает ватную палочку в гуашь и наносит точки, пятнышки. Сначала можно нарисовать по контуру, а затем заполнить весь рисунок точками. Для каждой новой краски берите новую палочку.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3" name="Рисунок 2" descr="https://sun9-9.userapi.com/impf/D4WoV8pfPT56dXnmIHG4sPF4BK1JpzjiZBTjWA/LGSJ6gsW6bk.jpg?size=1408x672&amp;quality=96&amp;sign=c28f515d17db2a253612e2ec9e225ac7&amp;type=albu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44589" y="3684445"/>
            <a:ext cx="2500332" cy="213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sun9-24.userapi.com/impf/cVJd5O1RQBTp3LRHLtUKX-DdWpqLpNKoTEvU9g/KFZPd4l70CY.jpg?size=1408x672&amp;quality=96&amp;sign=6ff2ae4a126a0f15c1d16e84c87bf354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282411" y="3146821"/>
            <a:ext cx="2386846" cy="209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un9-78.userapi.com/impf/ot2JiKqmoCpvGRVc69HK1oHhhpNZtcTkdmS0UA/QtStAT2VCSM.jpg?size=1200x1600&amp;quality=96&amp;sign=30896aade5abeee4ed1581231e640db3&amp;type=album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57628"/>
            <a:ext cx="2085052" cy="2243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un9-4.userapi.com/impf/gL95X3aLxh904pAHzgSOol1al6cTPBao8eN0Cw/0vzUmu4ecSk.jpg?size=1200x1600&amp;quality=96&amp;sign=31a08ac14acb54e38b86961c5ab844e3&amp;type=album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3000372"/>
            <a:ext cx="2046409" cy="226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35846"/>
            <a:ext cx="83582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Список литературы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:</a:t>
            </a:r>
          </a:p>
          <a:p>
            <a:pPr algn="just"/>
            <a:endParaRPr lang="ru-RU" sz="20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457200" indent="-457200" algn="just">
              <a:buAutoNum type="arabicPeriod"/>
            </a:pP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Давыдова Г. Н. </a:t>
            </a:r>
            <a:r>
              <a:rPr lang="ru-RU" sz="2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Нетрадиционные техники рисования в детском саду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 – М.: Скрипторий 2003, 2007.</a:t>
            </a:r>
          </a:p>
          <a:p>
            <a:pPr marL="457200" indent="-457200" algn="just">
              <a:buAutoNum type="arabicPeriod"/>
            </a:pPr>
            <a:endParaRPr lang="ru-RU" sz="20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2.  </a:t>
            </a:r>
            <a:r>
              <a:rPr lang="ru-RU" sz="2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Детство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: Примерная общеобразовательная программа дошкольного образования/Т. И. Бабаева, А. Г. Гогоберидзе, З. А. Михайлова и др. – СПб.: ООО «Издательство «Детство-Пресс»,2011.</a:t>
            </a:r>
          </a:p>
          <a:p>
            <a:pPr algn="just"/>
            <a:endParaRPr lang="ru-RU" sz="20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3.  Дмитриева В. Академия раннего </a:t>
            </a:r>
            <a:r>
              <a:rPr lang="ru-RU" sz="2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развития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Развитие творческих способностей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или прикоснемся к прекрасному. – М.: АСТ- Сова, 2006.</a:t>
            </a:r>
          </a:p>
          <a:p>
            <a:pPr algn="just"/>
            <a:endParaRPr lang="ru-RU" sz="20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4.   Казакова Р. Г., </a:t>
            </a:r>
            <a:r>
              <a:rPr lang="ru-RU" sz="20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Сайганова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Т. И., Седова Е. М. </a:t>
            </a:r>
            <a:r>
              <a:rPr lang="ru-RU" sz="2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Рисование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с детьми дошкольного возраста. </a:t>
            </a:r>
            <a:r>
              <a:rPr lang="ru-RU" sz="2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Нетрадиционные техники</a:t>
            </a:r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планирование, конспекты занятий. – М.: ТЦ Сфера, 2006.</a:t>
            </a:r>
          </a:p>
          <a:p>
            <a:pPr algn="just"/>
            <a:endParaRPr lang="ru-RU" sz="20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5.    Лыкова И. А. Изобразительная деятельность в детском саду. Старшая группа. М.: Карапузик – дидактика, 2009. </a:t>
            </a:r>
            <a:endParaRPr lang="ru-RU" sz="2000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443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18</cp:revision>
  <dcterms:created xsi:type="dcterms:W3CDTF">2022-02-06T18:52:53Z</dcterms:created>
  <dcterms:modified xsi:type="dcterms:W3CDTF">2022-02-06T21:55:29Z</dcterms:modified>
</cp:coreProperties>
</file>